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3" r:id="rId2"/>
    <p:sldId id="277" r:id="rId3"/>
    <p:sldId id="291" r:id="rId4"/>
    <p:sldId id="265" r:id="rId5"/>
    <p:sldId id="260" r:id="rId6"/>
    <p:sldId id="292" r:id="rId7"/>
    <p:sldId id="261" r:id="rId8"/>
    <p:sldId id="284" r:id="rId9"/>
    <p:sldId id="278" r:id="rId10"/>
    <p:sldId id="279" r:id="rId11"/>
    <p:sldId id="280" r:id="rId12"/>
    <p:sldId id="283" r:id="rId13"/>
    <p:sldId id="281" r:id="rId14"/>
    <p:sldId id="282" r:id="rId15"/>
    <p:sldId id="285" r:id="rId16"/>
    <p:sldId id="289" r:id="rId17"/>
    <p:sldId id="276" r:id="rId18"/>
    <p:sldId id="286" r:id="rId19"/>
    <p:sldId id="293" r:id="rId20"/>
    <p:sldId id="287" r:id="rId21"/>
    <p:sldId id="288" r:id="rId22"/>
    <p:sldId id="262" r:id="rId2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C1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C57D2-31BC-47A8-AAE6-D953FF0DAF79}" v="76" dt="2019-03-19T14:56:50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4156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Lipovac" userId="05afa20944c03c30" providerId="LiveId" clId="{E3CC57D2-31BC-47A8-AAE6-D953FF0DAF79}"/>
    <pc:docChg chg="undo custSel addSld delSld modSld">
      <pc:chgData name="Martina Lipovac" userId="05afa20944c03c30" providerId="LiveId" clId="{E3CC57D2-31BC-47A8-AAE6-D953FF0DAF79}" dt="2019-03-19T14:56:50.851" v="29"/>
      <pc:docMkLst>
        <pc:docMk/>
      </pc:docMkLst>
      <pc:sldChg chg="add del">
        <pc:chgData name="Martina Lipovac" userId="05afa20944c03c30" providerId="LiveId" clId="{E3CC57D2-31BC-47A8-AAE6-D953FF0DAF79}" dt="2019-03-19T14:55:53.830" v="24" actId="2696"/>
        <pc:sldMkLst>
          <pc:docMk/>
          <pc:sldMk cId="3563706853" sldId="257"/>
        </pc:sldMkLst>
      </pc:sldChg>
      <pc:sldChg chg="delSp del">
        <pc:chgData name="Martina Lipovac" userId="05afa20944c03c30" providerId="LiveId" clId="{E3CC57D2-31BC-47A8-AAE6-D953FF0DAF79}" dt="2019-03-19T14:46:42.545" v="10" actId="2696"/>
        <pc:sldMkLst>
          <pc:docMk/>
          <pc:sldMk cId="2752226318" sldId="258"/>
        </pc:sldMkLst>
        <pc:spChg chg="del">
          <ac:chgData name="Martina Lipovac" userId="05afa20944c03c30" providerId="LiveId" clId="{E3CC57D2-31BC-47A8-AAE6-D953FF0DAF79}" dt="2019-03-19T14:41:18.256" v="1" actId="478"/>
          <ac:spMkLst>
            <pc:docMk/>
            <pc:sldMk cId="2752226318" sldId="258"/>
            <ac:spMk id="4" creationId="{9ACECE75-0A9A-425C-891C-47215F6D09F6}"/>
          </ac:spMkLst>
        </pc:spChg>
        <pc:spChg chg="del">
          <ac:chgData name="Martina Lipovac" userId="05afa20944c03c30" providerId="LiveId" clId="{E3CC57D2-31BC-47A8-AAE6-D953FF0DAF79}" dt="2019-03-19T14:44:25.155" v="7"/>
          <ac:spMkLst>
            <pc:docMk/>
            <pc:sldMk cId="2752226318" sldId="258"/>
            <ac:spMk id="19" creationId="{ED1694D4-7A98-41D4-B166-2A208DAE0321}"/>
          </ac:spMkLst>
        </pc:spChg>
        <pc:spChg chg="del">
          <ac:chgData name="Martina Lipovac" userId="05afa20944c03c30" providerId="LiveId" clId="{E3CC57D2-31BC-47A8-AAE6-D953FF0DAF79}" dt="2019-03-19T14:44:25.155" v="7"/>
          <ac:spMkLst>
            <pc:docMk/>
            <pc:sldMk cId="2752226318" sldId="258"/>
            <ac:spMk id="20" creationId="{5561CB22-6378-4079-85C7-C3088EAA6154}"/>
          </ac:spMkLst>
        </pc:spChg>
      </pc:sldChg>
      <pc:sldChg chg="addSp delSp modSp add del">
        <pc:chgData name="Martina Lipovac" userId="05afa20944c03c30" providerId="LiveId" clId="{E3CC57D2-31BC-47A8-AAE6-D953FF0DAF79}" dt="2019-03-19T14:54:28.079" v="16"/>
        <pc:sldMkLst>
          <pc:docMk/>
          <pc:sldMk cId="1936863118" sldId="260"/>
        </pc:sldMkLst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2" creationId="{A1F47063-3DFA-4DFB-AD4A-7EA4B32DA321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3" creationId="{84ACB0A5-32B0-46BA-AE64-03B4277D007C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4" creationId="{48901D78-A3E4-4A6F-9CD7-2746814BDDF0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4" creationId="{6F496153-CEB3-4970-B583-FFF6F5569362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5" creationId="{5785B319-FD6F-45FB-A4BE-AED1BFD0A3B8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5" creationId="{B8EAC5F9-3B34-4222-974E-A8E129BB35AB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6" creationId="{96029D97-F24C-458D-9CB0-F91B6381C0B9}"/>
          </ac:spMkLst>
        </pc:spChg>
        <pc:spChg chg="del">
          <ac:chgData name="Martina Lipovac" userId="05afa20944c03c30" providerId="LiveId" clId="{E3CC57D2-31BC-47A8-AAE6-D953FF0DAF79}" dt="2019-03-19T14:41:23.844" v="2" actId="478"/>
          <ac:spMkLst>
            <pc:docMk/>
            <pc:sldMk cId="1936863118" sldId="260"/>
            <ac:spMk id="7" creationId="{B0998738-DAA2-4415-BFD9-5DDDDDF085A3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8" creationId="{CE48307D-8003-4DA2-A93B-445A81D74B36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9" creationId="{71F696C2-AA2D-4FA4-8912-C9AE314AC341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10" creationId="{C28C8F6F-B1A7-477B-BF84-C490C9D57942}"/>
          </ac:spMkLst>
        </pc:spChg>
      </pc:sldChg>
      <pc:sldChg chg="delSp">
        <pc:chgData name="Martina Lipovac" userId="05afa20944c03c30" providerId="LiveId" clId="{E3CC57D2-31BC-47A8-AAE6-D953FF0DAF79}" dt="2019-03-19T14:41:27.796" v="3" actId="478"/>
        <pc:sldMkLst>
          <pc:docMk/>
          <pc:sldMk cId="1427539176" sldId="261"/>
        </pc:sldMkLst>
        <pc:spChg chg="del">
          <ac:chgData name="Martina Lipovac" userId="05afa20944c03c30" providerId="LiveId" clId="{E3CC57D2-31BC-47A8-AAE6-D953FF0DAF79}" dt="2019-03-19T14:41:27.796" v="3" actId="478"/>
          <ac:spMkLst>
            <pc:docMk/>
            <pc:sldMk cId="1427539176" sldId="261"/>
            <ac:spMk id="5" creationId="{12CEBDC6-E52E-474D-8BDC-765B29C6E123}"/>
          </ac:spMkLst>
        </pc:spChg>
      </pc:sldChg>
      <pc:sldChg chg="addSp delSp modSp">
        <pc:chgData name="Martina Lipovac" userId="05afa20944c03c30" providerId="LiveId" clId="{E3CC57D2-31BC-47A8-AAE6-D953FF0DAF79}" dt="2019-03-19T14:42:45.341" v="6"/>
        <pc:sldMkLst>
          <pc:docMk/>
          <pc:sldMk cId="1033316410" sldId="262"/>
        </pc:sldMkLst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2" creationId="{46C01088-14CE-4D0E-96E6-B094410A7C2A}"/>
          </ac:spMkLst>
        </pc:spChg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3" creationId="{6886FDA7-0DA4-412B-B0B6-9A24937A7D67}"/>
          </ac:spMkLst>
        </pc:spChg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4" creationId="{5B22431A-448C-4C91-B575-C6CB54A624A3}"/>
          </ac:spMkLst>
        </pc:spChg>
        <pc:spChg chg="del">
          <ac:chgData name="Martina Lipovac" userId="05afa20944c03c30" providerId="LiveId" clId="{E3CC57D2-31BC-47A8-AAE6-D953FF0DAF79}" dt="2019-03-19T14:41:31.340" v="4" actId="478"/>
          <ac:spMkLst>
            <pc:docMk/>
            <pc:sldMk cId="1033316410" sldId="262"/>
            <ac:spMk id="5" creationId="{12CEBDC6-E52E-474D-8BDC-765B29C6E123}"/>
          </ac:spMkLst>
        </pc:spChg>
        <pc:spChg chg="add del mod">
          <ac:chgData name="Martina Lipovac" userId="05afa20944c03c30" providerId="LiveId" clId="{E3CC57D2-31BC-47A8-AAE6-D953FF0DAF79}" dt="2019-03-19T14:42:45.341" v="6"/>
          <ac:spMkLst>
            <pc:docMk/>
            <pc:sldMk cId="1033316410" sldId="262"/>
            <ac:spMk id="6" creationId="{96FF30B6-0C7E-4F71-B835-685AD8AC1A08}"/>
          </ac:spMkLst>
        </pc:spChg>
        <pc:spChg chg="add del mod">
          <ac:chgData name="Martina Lipovac" userId="05afa20944c03c30" providerId="LiveId" clId="{E3CC57D2-31BC-47A8-AAE6-D953FF0DAF79}" dt="2019-03-19T14:42:45.341" v="6"/>
          <ac:spMkLst>
            <pc:docMk/>
            <pc:sldMk cId="1033316410" sldId="262"/>
            <ac:spMk id="7" creationId="{C93484FC-2E6B-4D18-9591-FC8DF532A3FF}"/>
          </ac:spMkLst>
        </pc:spChg>
      </pc:sldChg>
      <pc:sldChg chg="addSp delSp modSp add">
        <pc:chgData name="Martina Lipovac" userId="05afa20944c03c30" providerId="LiveId" clId="{E3CC57D2-31BC-47A8-AAE6-D953FF0DAF79}" dt="2019-03-19T14:46:14.422" v="9"/>
        <pc:sldMkLst>
          <pc:docMk/>
          <pc:sldMk cId="2539559047" sldId="263"/>
        </pc:sldMkLst>
        <pc:spChg chg="del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2" creationId="{F9DE8315-FD53-422A-A788-F6CA5CCC44DA}"/>
          </ac:spMkLst>
        </pc:spChg>
        <pc:spChg chg="del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3" creationId="{840D23B9-8418-49FB-9FAE-8E011DC70327}"/>
          </ac:spMkLst>
        </pc:spChg>
        <pc:spChg chg="add mod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4" creationId="{981C5385-4567-4397-A676-ECC729330317}"/>
          </ac:spMkLst>
        </pc:spChg>
        <pc:spChg chg="add mod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5" creationId="{8EF35B0B-6CBC-4658-B834-1DB137E791C9}"/>
          </ac:spMkLst>
        </pc:spChg>
      </pc:sldChg>
      <pc:sldChg chg="add del">
        <pc:chgData name="Martina Lipovac" userId="05afa20944c03c30" providerId="LiveId" clId="{E3CC57D2-31BC-47A8-AAE6-D953FF0DAF79}" dt="2019-03-19T14:54:33.278" v="17"/>
        <pc:sldMkLst>
          <pc:docMk/>
          <pc:sldMk cId="3289731262" sldId="264"/>
        </pc:sldMkLst>
      </pc:sldChg>
      <pc:sldChg chg="addSp delSp modSp add del">
        <pc:chgData name="Martina Lipovac" userId="05afa20944c03c30" providerId="LiveId" clId="{E3CC57D2-31BC-47A8-AAE6-D953FF0DAF79}" dt="2019-03-19T14:56:01.302" v="25" actId="2696"/>
        <pc:sldMkLst>
          <pc:docMk/>
          <pc:sldMk cId="3616338335" sldId="264"/>
        </pc:sldMkLst>
        <pc:spChg chg="del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2" creationId="{765246E5-B42C-4ABD-9994-20FECECDB3E8}"/>
          </ac:spMkLst>
        </pc:spChg>
        <pc:spChg chg="del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3" creationId="{7EA2DB16-6380-4D40-B56D-C2F4E3B50C21}"/>
          </ac:spMkLst>
        </pc:spChg>
        <pc:spChg chg="add mod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4" creationId="{23D0F831-EFC5-4466-BA81-D0CDA2CFBD93}"/>
          </ac:spMkLst>
        </pc:spChg>
        <pc:spChg chg="add mod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5" creationId="{6D477756-02AF-418A-AB79-A0675DB20262}"/>
          </ac:spMkLst>
        </pc:spChg>
      </pc:sldChg>
      <pc:sldChg chg="add">
        <pc:chgData name="Martina Lipovac" userId="05afa20944c03c30" providerId="LiveId" clId="{E3CC57D2-31BC-47A8-AAE6-D953FF0DAF79}" dt="2019-03-19T14:55:38.548" v="23"/>
        <pc:sldMkLst>
          <pc:docMk/>
          <pc:sldMk cId="2239486336" sldId="265"/>
        </pc:sldMkLst>
      </pc:sldChg>
      <pc:sldChg chg="add del">
        <pc:chgData name="Martina Lipovac" userId="05afa20944c03c30" providerId="LiveId" clId="{E3CC57D2-31BC-47A8-AAE6-D953FF0DAF79}" dt="2019-03-19T14:56:50.851" v="29"/>
        <pc:sldMkLst>
          <pc:docMk/>
          <pc:sldMk cId="56714168" sldId="266"/>
        </pc:sldMkLst>
      </pc:sldChg>
      <pc:sldChg chg="add del">
        <pc:chgData name="Martina Lipovac" userId="05afa20944c03c30" providerId="LiveId" clId="{E3CC57D2-31BC-47A8-AAE6-D953FF0DAF79}" dt="2019-03-19T14:56:34.057" v="27" actId="2696"/>
        <pc:sldMkLst>
          <pc:docMk/>
          <pc:sldMk cId="3729014780" sldId="266"/>
        </pc:sldMkLst>
      </pc:sldChg>
    </pc:docChg>
  </pc:docChgLst>
  <pc:docChgLst>
    <pc:chgData name="Martina Lipovac" userId="05afa20944c03c30" providerId="LiveId" clId="{6A979533-8A9D-4D5A-B810-935EE3C5A0D9}"/>
    <pc:docChg chg="undo custSel addSld delSld modSld modMainMaster">
      <pc:chgData name="Martina Lipovac" userId="05afa20944c03c30" providerId="LiveId" clId="{6A979533-8A9D-4D5A-B810-935EE3C5A0D9}" dt="2019-03-19T13:46:27.574" v="161" actId="478"/>
      <pc:docMkLst>
        <pc:docMk/>
      </pc:docMkLst>
      <pc:sldChg chg="del">
        <pc:chgData name="Martina Lipovac" userId="05afa20944c03c30" providerId="LiveId" clId="{6A979533-8A9D-4D5A-B810-935EE3C5A0D9}" dt="2019-03-19T13:20:41.827" v="0" actId="2696"/>
        <pc:sldMkLst>
          <pc:docMk/>
          <pc:sldMk cId="2604460119" sldId="257"/>
        </pc:sldMkLst>
      </pc:sldChg>
      <pc:sldChg chg="addSp delSp modSp add">
        <pc:chgData name="Martina Lipovac" userId="05afa20944c03c30" providerId="LiveId" clId="{6A979533-8A9D-4D5A-B810-935EE3C5A0D9}" dt="2019-03-19T13:44:08.173" v="153" actId="6549"/>
        <pc:sldMkLst>
          <pc:docMk/>
          <pc:sldMk cId="3563706853" sldId="257"/>
        </pc:sldMkLst>
        <pc:spChg chg="del">
          <ac:chgData name="Martina Lipovac" userId="05afa20944c03c30" providerId="LiveId" clId="{6A979533-8A9D-4D5A-B810-935EE3C5A0D9}" dt="2019-03-19T13:20:55.485" v="4"/>
          <ac:spMkLst>
            <pc:docMk/>
            <pc:sldMk cId="3563706853" sldId="257"/>
            <ac:spMk id="2" creationId="{39EEA927-8355-4223-9E87-B7B77A108897}"/>
          </ac:spMkLst>
        </pc:spChg>
        <pc:spChg chg="del">
          <ac:chgData name="Martina Lipovac" userId="05afa20944c03c30" providerId="LiveId" clId="{6A979533-8A9D-4D5A-B810-935EE3C5A0D9}" dt="2019-03-19T13:20:55.485" v="4"/>
          <ac:spMkLst>
            <pc:docMk/>
            <pc:sldMk cId="3563706853" sldId="257"/>
            <ac:spMk id="3" creationId="{FC13D4ED-1414-4D87-A324-EB0A2ECB38AC}"/>
          </ac:spMkLst>
        </pc:spChg>
        <pc:spChg chg="add mod">
          <ac:chgData name="Martina Lipovac" userId="05afa20944c03c30" providerId="LiveId" clId="{6A979533-8A9D-4D5A-B810-935EE3C5A0D9}" dt="2019-03-19T13:44:08.173" v="153" actId="6549"/>
          <ac:spMkLst>
            <pc:docMk/>
            <pc:sldMk cId="3563706853" sldId="257"/>
            <ac:spMk id="4" creationId="{F190D2F7-4674-4529-99CE-5480813990BD}"/>
          </ac:spMkLst>
        </pc:spChg>
        <pc:spChg chg="add mod">
          <ac:chgData name="Martina Lipovac" userId="05afa20944c03c30" providerId="LiveId" clId="{6A979533-8A9D-4D5A-B810-935EE3C5A0D9}" dt="2019-03-19T13:27:41.526" v="85" actId="14100"/>
          <ac:spMkLst>
            <pc:docMk/>
            <pc:sldMk cId="3563706853" sldId="257"/>
            <ac:spMk id="5" creationId="{83DCE06E-C69C-449D-A4D3-9AF5EA76EFD9}"/>
          </ac:spMkLst>
        </pc:spChg>
      </pc:sldChg>
      <pc:sldChg chg="del">
        <pc:chgData name="Martina Lipovac" userId="05afa20944c03c30" providerId="LiveId" clId="{6A979533-8A9D-4D5A-B810-935EE3C5A0D9}" dt="2019-03-19T13:20:42.738" v="1" actId="2696"/>
        <pc:sldMkLst>
          <pc:docMk/>
          <pc:sldMk cId="2718263831" sldId="258"/>
        </pc:sldMkLst>
      </pc:sldChg>
      <pc:sldChg chg="addSp delSp modSp add">
        <pc:chgData name="Martina Lipovac" userId="05afa20944c03c30" providerId="LiveId" clId="{6A979533-8A9D-4D5A-B810-935EE3C5A0D9}" dt="2019-03-19T13:42:34.708" v="148" actId="1076"/>
        <pc:sldMkLst>
          <pc:docMk/>
          <pc:sldMk cId="2752226318" sldId="258"/>
        </pc:sldMkLst>
        <pc:spChg chg="del">
          <ac:chgData name="Martina Lipovac" userId="05afa20944c03c30" providerId="LiveId" clId="{6A979533-8A9D-4D5A-B810-935EE3C5A0D9}" dt="2019-03-19T13:26:37.122" v="76"/>
          <ac:spMkLst>
            <pc:docMk/>
            <pc:sldMk cId="2752226318" sldId="258"/>
            <ac:spMk id="2" creationId="{D7B6800E-62CD-477B-AD79-E69F28D15D10}"/>
          </ac:spMkLst>
        </pc:spChg>
        <pc:spChg chg="del">
          <ac:chgData name="Martina Lipovac" userId="05afa20944c03c30" providerId="LiveId" clId="{6A979533-8A9D-4D5A-B810-935EE3C5A0D9}" dt="2019-03-19T13:26:37.122" v="76"/>
          <ac:spMkLst>
            <pc:docMk/>
            <pc:sldMk cId="2752226318" sldId="258"/>
            <ac:spMk id="3" creationId="{65026429-A42D-4A8B-A49D-50A10618B200}"/>
          </ac:spMkLst>
        </pc:spChg>
        <pc:spChg chg="add mod">
          <ac:chgData name="Martina Lipovac" userId="05afa20944c03c30" providerId="LiveId" clId="{6A979533-8A9D-4D5A-B810-935EE3C5A0D9}" dt="2019-03-19T13:29:01.677" v="96" actId="1076"/>
          <ac:spMkLst>
            <pc:docMk/>
            <pc:sldMk cId="2752226318" sldId="258"/>
            <ac:spMk id="4" creationId="{9ACECE75-0A9A-425C-891C-47215F6D09F6}"/>
          </ac:spMkLst>
        </pc:spChg>
        <pc:spChg chg="add del mod">
          <ac:chgData name="Martina Lipovac" userId="05afa20944c03c30" providerId="LiveId" clId="{6A979533-8A9D-4D5A-B810-935EE3C5A0D9}" dt="2019-03-19T13:26:40.431" v="77"/>
          <ac:spMkLst>
            <pc:docMk/>
            <pc:sldMk cId="2752226318" sldId="258"/>
            <ac:spMk id="5" creationId="{C49F9DE4-F827-4916-841E-2393960707A9}"/>
          </ac:spMkLst>
        </pc:spChg>
        <pc:spChg chg="add del mod">
          <ac:chgData name="Martina Lipovac" userId="05afa20944c03c30" providerId="LiveId" clId="{6A979533-8A9D-4D5A-B810-935EE3C5A0D9}" dt="2019-03-19T13:26:40.431" v="77"/>
          <ac:spMkLst>
            <pc:docMk/>
            <pc:sldMk cId="2752226318" sldId="258"/>
            <ac:spMk id="6" creationId="{291527F0-4D1A-4BFB-8E7F-2ACDAFD9C9AD}"/>
          </ac:spMkLst>
        </pc:spChg>
        <pc:spChg chg="add del mod">
          <ac:chgData name="Martina Lipovac" userId="05afa20944c03c30" providerId="LiveId" clId="{6A979533-8A9D-4D5A-B810-935EE3C5A0D9}" dt="2019-03-19T13:28:08.779" v="86"/>
          <ac:spMkLst>
            <pc:docMk/>
            <pc:sldMk cId="2752226318" sldId="258"/>
            <ac:spMk id="7" creationId="{0F9279EC-C5F1-46FF-B1E1-2C4B2A42CFB6}"/>
          </ac:spMkLst>
        </pc:spChg>
        <pc:spChg chg="add del mod">
          <ac:chgData name="Martina Lipovac" userId="05afa20944c03c30" providerId="LiveId" clId="{6A979533-8A9D-4D5A-B810-935EE3C5A0D9}" dt="2019-03-19T13:28:08.779" v="86"/>
          <ac:spMkLst>
            <pc:docMk/>
            <pc:sldMk cId="2752226318" sldId="258"/>
            <ac:spMk id="8" creationId="{904FB041-3B55-4EC9-BAB5-E65F7870A8F0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9" creationId="{FE290AA4-50CA-49AF-95A1-53047F0D7C3F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10" creationId="{23476E08-3154-4570-990C-CF190B30A732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11" creationId="{95419334-CC68-4F80-87C4-89F2F1A12F2A}"/>
          </ac:spMkLst>
        </pc:spChg>
        <pc:spChg chg="add del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12" creationId="{9D79AB00-9017-4935-8E7A-8A8286D99BFE}"/>
          </ac:spMkLst>
        </pc:spChg>
        <pc:spChg chg="add del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13" creationId="{DDBB025D-E322-4F60-855E-72E2189AA91B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4" creationId="{E411C4EA-54F5-4341-9648-CDE284E8E3BA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5" creationId="{AF3A748C-146A-4DA2-9090-0FC9A78BDA90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6" creationId="{03F8C418-C4F2-496B-B45D-84981342766A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7" creationId="{1DAA6D34-7E3E-44A4-B3FE-2E5D006C9C9F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8" creationId="{3CBB2226-72B4-4D14-A8E7-E031D36EF25C}"/>
          </ac:spMkLst>
        </pc:spChg>
        <pc:spChg chg="add mod">
          <ac:chgData name="Martina Lipovac" userId="05afa20944c03c30" providerId="LiveId" clId="{6A979533-8A9D-4D5A-B810-935EE3C5A0D9}" dt="2019-03-19T13:42:34.708" v="148" actId="1076"/>
          <ac:spMkLst>
            <pc:docMk/>
            <pc:sldMk cId="2752226318" sldId="258"/>
            <ac:spMk id="19" creationId="{ED1694D4-7A98-41D4-B166-2A208DAE0321}"/>
          </ac:spMkLst>
        </pc:spChg>
        <pc:spChg chg="add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20" creationId="{5561CB22-6378-4079-85C7-C3088EAA6154}"/>
          </ac:spMkLst>
        </pc:spChg>
      </pc:sldChg>
      <pc:sldChg chg="addSp delSp modSp add">
        <pc:chgData name="Martina Lipovac" userId="05afa20944c03c30" providerId="LiveId" clId="{6A979533-8A9D-4D5A-B810-935EE3C5A0D9}" dt="2019-03-19T13:44:45.474" v="156"/>
        <pc:sldMkLst>
          <pc:docMk/>
          <pc:sldMk cId="1971585561" sldId="259"/>
        </pc:sldMkLst>
        <pc:spChg chg="del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2" creationId="{660D5100-B62F-428D-82D0-9ABEE92A9A22}"/>
          </ac:spMkLst>
        </pc:spChg>
        <pc:spChg chg="del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3" creationId="{6A2EF8AF-D383-409D-932F-528703E5097D}"/>
          </ac:spMkLst>
        </pc:spChg>
        <pc:spChg chg="add mod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4" creationId="{A0A8F414-CBF3-4B10-97DE-FBFAA69E4137}"/>
          </ac:spMkLst>
        </pc:spChg>
        <pc:spChg chg="add mod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5" creationId="{7D6281F3-A96B-4494-A11D-EFEF81A8B956}"/>
          </ac:spMkLst>
        </pc:spChg>
        <pc:spChg chg="add">
          <ac:chgData name="Martina Lipovac" userId="05afa20944c03c30" providerId="LiveId" clId="{6A979533-8A9D-4D5A-B810-935EE3C5A0D9}" dt="2019-03-19T13:44:45.474" v="156"/>
          <ac:spMkLst>
            <pc:docMk/>
            <pc:sldMk cId="1971585561" sldId="259"/>
            <ac:spMk id="6" creationId="{77515579-A586-4A48-A20C-317B0B55489F}"/>
          </ac:spMkLst>
        </pc:spChg>
      </pc:sldChg>
      <pc:sldChg chg="addSp delSp modSp add">
        <pc:chgData name="Martina Lipovac" userId="05afa20944c03c30" providerId="LiveId" clId="{6A979533-8A9D-4D5A-B810-935EE3C5A0D9}" dt="2019-03-19T13:44:47.980" v="157"/>
        <pc:sldMkLst>
          <pc:docMk/>
          <pc:sldMk cId="1936863118" sldId="260"/>
        </pc:sldMkLst>
        <pc:spChg chg="del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2" creationId="{1FFF2279-BECC-423B-83B5-469FB0B7982C}"/>
          </ac:spMkLst>
        </pc:spChg>
        <pc:spChg chg="del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3" creationId="{567DE472-EDA5-4188-9750-6804A0D14771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4" creationId="{6F496153-CEB3-4970-B583-FFF6F5569362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5" creationId="{B8EAC5F9-3B34-4222-974E-A8E129BB35AB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6" creationId="{96029D97-F24C-458D-9CB0-F91B6381C0B9}"/>
          </ac:spMkLst>
        </pc:spChg>
        <pc:spChg chg="add">
          <ac:chgData name="Martina Lipovac" userId="05afa20944c03c30" providerId="LiveId" clId="{6A979533-8A9D-4D5A-B810-935EE3C5A0D9}" dt="2019-03-19T13:44:47.980" v="157"/>
          <ac:spMkLst>
            <pc:docMk/>
            <pc:sldMk cId="1936863118" sldId="260"/>
            <ac:spMk id="7" creationId="{B0998738-DAA2-4415-BFD9-5DDDDDF085A3}"/>
          </ac:spMkLst>
        </pc:spChg>
      </pc:sldChg>
      <pc:sldChg chg="addSp delSp add">
        <pc:chgData name="Martina Lipovac" userId="05afa20944c03c30" providerId="LiveId" clId="{6A979533-8A9D-4D5A-B810-935EE3C5A0D9}" dt="2019-03-19T13:44:49.658" v="158"/>
        <pc:sldMkLst>
          <pc:docMk/>
          <pc:sldMk cId="1427539176" sldId="261"/>
        </pc:sldMkLst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2" creationId="{16E20519-BA51-41EF-B47D-6CDDE467B5F3}"/>
          </ac:spMkLst>
        </pc:spChg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3" creationId="{7D9F45FF-4D36-4E8D-B20A-7278B7A26409}"/>
          </ac:spMkLst>
        </pc:spChg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4" creationId="{7E067C30-34BA-43EF-AFB3-46CEA0ABE331}"/>
          </ac:spMkLst>
        </pc:spChg>
        <pc:spChg chg="add">
          <ac:chgData name="Martina Lipovac" userId="05afa20944c03c30" providerId="LiveId" clId="{6A979533-8A9D-4D5A-B810-935EE3C5A0D9}" dt="2019-03-19T13:44:49.658" v="158"/>
          <ac:spMkLst>
            <pc:docMk/>
            <pc:sldMk cId="1427539176" sldId="261"/>
            <ac:spMk id="5" creationId="{12CEBDC6-E52E-474D-8BDC-765B29C6E123}"/>
          </ac:spMkLst>
        </pc:spChg>
      </pc:sldChg>
      <pc:sldMasterChg chg="addSp delSp modSp modSldLayout">
        <pc:chgData name="Martina Lipovac" userId="05afa20944c03c30" providerId="LiveId" clId="{6A979533-8A9D-4D5A-B810-935EE3C5A0D9}" dt="2019-03-19T13:46:27.574" v="161" actId="478"/>
        <pc:sldMasterMkLst>
          <pc:docMk/>
          <pc:sldMasterMk cId="786754263" sldId="2147483648"/>
        </pc:sldMasterMkLst>
        <pc:spChg chg="mod">
          <ac:chgData name="Martina Lipovac" userId="05afa20944c03c30" providerId="LiveId" clId="{6A979533-8A9D-4D5A-B810-935EE3C5A0D9}" dt="2019-03-19T13:37:00.363" v="138" actId="14100"/>
          <ac:spMkLst>
            <pc:docMk/>
            <pc:sldMasterMk cId="786754263" sldId="2147483648"/>
            <ac:spMk id="2" creationId="{06CA7ED5-6564-447E-8FEC-D12998497097}"/>
          </ac:spMkLst>
        </pc:spChg>
        <pc:spChg chg="mod">
          <ac:chgData name="Martina Lipovac" userId="05afa20944c03c30" providerId="LiveId" clId="{6A979533-8A9D-4D5A-B810-935EE3C5A0D9}" dt="2019-03-19T13:37:05.034" v="140" actId="14100"/>
          <ac:spMkLst>
            <pc:docMk/>
            <pc:sldMasterMk cId="786754263" sldId="2147483648"/>
            <ac:spMk id="3" creationId="{97BD1852-E341-4176-BA36-886B26F4780A}"/>
          </ac:spMkLst>
        </pc:spChg>
        <pc:spChg chg="add del mod">
          <ac:chgData name="Martina Lipovac" userId="05afa20944c03c30" providerId="LiveId" clId="{6A979533-8A9D-4D5A-B810-935EE3C5A0D9}" dt="2019-03-19T13:25:30.798" v="55"/>
          <ac:spMkLst>
            <pc:docMk/>
            <pc:sldMasterMk cId="786754263" sldId="2147483648"/>
            <ac:spMk id="10" creationId="{4BB3A026-0B84-441C-A8F4-0F73A79690E6}"/>
          </ac:spMkLst>
        </pc:spChg>
        <pc:picChg chg="mod">
          <ac:chgData name="Martina Lipovac" userId="05afa20944c03c30" providerId="LiveId" clId="{6A979533-8A9D-4D5A-B810-935EE3C5A0D9}" dt="2019-03-19T13:36:09.211" v="130" actId="1076"/>
          <ac:picMkLst>
            <pc:docMk/>
            <pc:sldMasterMk cId="786754263" sldId="2147483648"/>
            <ac:picMk id="7" creationId="{4E76CEE6-6D36-4E43-9FC7-798EE2589C6D}"/>
          </ac:picMkLst>
        </pc:picChg>
        <pc:cxnChg chg="add del">
          <ac:chgData name="Martina Lipovac" userId="05afa20944c03c30" providerId="LiveId" clId="{6A979533-8A9D-4D5A-B810-935EE3C5A0D9}" dt="2019-03-19T13:22:30.719" v="14"/>
          <ac:cxnSpMkLst>
            <pc:docMk/>
            <pc:sldMasterMk cId="786754263" sldId="2147483648"/>
            <ac:cxnSpMk id="9" creationId="{A9D8D12C-3708-49FE-8EBA-40FC9CB68F5A}"/>
          </ac:cxnSpMkLst>
        </pc:cxnChg>
        <pc:sldLayoutChg chg="addSp delSp modSp">
          <pc:chgData name="Martina Lipovac" userId="05afa20944c03c30" providerId="LiveId" clId="{6A979533-8A9D-4D5A-B810-935EE3C5A0D9}" dt="2019-03-19T13:36:26.431" v="133" actId="14100"/>
          <pc:sldLayoutMkLst>
            <pc:docMk/>
            <pc:sldMasterMk cId="786754263" sldId="2147483648"/>
            <pc:sldLayoutMk cId="2487510300" sldId="2147483649"/>
          </pc:sldLayoutMkLst>
          <pc:spChg chg="del">
            <ac:chgData name="Martina Lipovac" userId="05afa20944c03c30" providerId="LiveId" clId="{6A979533-8A9D-4D5A-B810-935EE3C5A0D9}" dt="2019-03-19T13:34:05.834" v="111" actId="478"/>
            <ac:spMkLst>
              <pc:docMk/>
              <pc:sldMasterMk cId="786754263" sldId="2147483648"/>
              <pc:sldLayoutMk cId="2487510300" sldId="2147483649"/>
              <ac:spMk id="2" creationId="{46A873CF-95CF-4A13-AE13-3FCE4252D181}"/>
            </ac:spMkLst>
          </pc:spChg>
          <pc:spChg chg="del">
            <ac:chgData name="Martina Lipovac" userId="05afa20944c03c30" providerId="LiveId" clId="{6A979533-8A9D-4D5A-B810-935EE3C5A0D9}" dt="2019-03-19T13:34:05.834" v="111" actId="478"/>
            <ac:spMkLst>
              <pc:docMk/>
              <pc:sldMasterMk cId="786754263" sldId="2147483648"/>
              <pc:sldLayoutMk cId="2487510300" sldId="2147483649"/>
              <ac:spMk id="3" creationId="{90E9AC86-01E9-4EC0-9A79-B9DAC21BB7D2}"/>
            </ac:spMkLst>
          </pc:spChg>
          <pc:spChg chg="add mod">
            <ac:chgData name="Martina Lipovac" userId="05afa20944c03c30" providerId="LiveId" clId="{6A979533-8A9D-4D5A-B810-935EE3C5A0D9}" dt="2019-03-19T13:36:23.770" v="132" actId="14100"/>
            <ac:spMkLst>
              <pc:docMk/>
              <pc:sldMasterMk cId="786754263" sldId="2147483648"/>
              <pc:sldLayoutMk cId="2487510300" sldId="2147483649"/>
              <ac:spMk id="8" creationId="{B34ADBDB-1A10-4509-94E4-C56E1338287B}"/>
            </ac:spMkLst>
          </pc:spChg>
          <pc:spChg chg="add mod">
            <ac:chgData name="Martina Lipovac" userId="05afa20944c03c30" providerId="LiveId" clId="{6A979533-8A9D-4D5A-B810-935EE3C5A0D9}" dt="2019-03-19T13:36:26.431" v="133" actId="14100"/>
            <ac:spMkLst>
              <pc:docMk/>
              <pc:sldMasterMk cId="786754263" sldId="2147483648"/>
              <pc:sldLayoutMk cId="2487510300" sldId="2147483649"/>
              <ac:spMk id="9" creationId="{D2848711-F106-4C9C-B8D2-8517B1649117}"/>
            </ac:spMkLst>
          </pc:spChg>
          <pc:cxnChg chg="add">
            <ac:chgData name="Martina Lipovac" userId="05afa20944c03c30" providerId="LiveId" clId="{6A979533-8A9D-4D5A-B810-935EE3C5A0D9}" dt="2019-03-19T13:34:07.145" v="112"/>
            <ac:cxnSpMkLst>
              <pc:docMk/>
              <pc:sldMasterMk cId="786754263" sldId="2147483648"/>
              <pc:sldLayoutMk cId="2487510300" sldId="2147483649"/>
              <ac:cxnSpMk id="10" creationId="{D753D007-50BC-4A34-A514-14EDB94CAA21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36:51.090" v="137" actId="14100"/>
          <pc:sldLayoutMkLst>
            <pc:docMk/>
            <pc:sldMasterMk cId="786754263" sldId="2147483648"/>
            <pc:sldLayoutMk cId="3669708902" sldId="2147483650"/>
          </pc:sldLayoutMkLst>
          <pc:spChg chg="mod">
            <ac:chgData name="Martina Lipovac" userId="05afa20944c03c30" providerId="LiveId" clId="{6A979533-8A9D-4D5A-B810-935EE3C5A0D9}" dt="2019-03-19T13:36:51.090" v="137" actId="14100"/>
            <ac:spMkLst>
              <pc:docMk/>
              <pc:sldMasterMk cId="786754263" sldId="2147483648"/>
              <pc:sldLayoutMk cId="3669708902" sldId="2147483650"/>
              <ac:spMk id="2" creationId="{0F31E026-7EC0-4E13-AFBA-EB49A7E04CA5}"/>
            </ac:spMkLst>
          </pc:spChg>
          <pc:spChg chg="mod">
            <ac:chgData name="Martina Lipovac" userId="05afa20944c03c30" providerId="LiveId" clId="{6A979533-8A9D-4D5A-B810-935EE3C5A0D9}" dt="2019-03-19T13:36:39.005" v="135" actId="14100"/>
            <ac:spMkLst>
              <pc:docMk/>
              <pc:sldMasterMk cId="786754263" sldId="2147483648"/>
              <pc:sldLayoutMk cId="3669708902" sldId="2147483650"/>
              <ac:spMk id="3" creationId="{9C66EAAF-7EDB-4A25-92F0-58BF30358069}"/>
            </ac:spMkLst>
          </pc:spChg>
          <pc:cxnChg chg="add del mod">
            <ac:chgData name="Martina Lipovac" userId="05afa20944c03c30" providerId="LiveId" clId="{6A979533-8A9D-4D5A-B810-935EE3C5A0D9}" dt="2019-03-19T13:22:06.848" v="12"/>
            <ac:cxnSpMkLst>
              <pc:docMk/>
              <pc:sldMasterMk cId="786754263" sldId="2147483648"/>
              <pc:sldLayoutMk cId="3669708902" sldId="2147483650"/>
              <ac:cxnSpMk id="13" creationId="{CA57C07F-86C1-4AB5-90E6-CFA51ABFFB9E}"/>
            </ac:cxnSpMkLst>
          </pc:cxnChg>
          <pc:cxnChg chg="add">
            <ac:chgData name="Martina Lipovac" userId="05afa20944c03c30" providerId="LiveId" clId="{6A979533-8A9D-4D5A-B810-935EE3C5A0D9}" dt="2019-03-19T13:22:40.230" v="15"/>
            <ac:cxnSpMkLst>
              <pc:docMk/>
              <pc:sldMasterMk cId="786754263" sldId="2147483648"/>
              <pc:sldLayoutMk cId="3669708902" sldId="2147483650"/>
              <ac:cxnSpMk id="14" creationId="{DF4222F2-2AE4-4EB7-9F04-9E52DF3DFF28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43:20.212" v="152" actId="1076"/>
          <pc:sldLayoutMkLst>
            <pc:docMk/>
            <pc:sldMasterMk cId="786754263" sldId="2147483648"/>
            <pc:sldLayoutMk cId="307773655" sldId="2147483651"/>
          </pc:sldLayoutMkLst>
          <pc:spChg chg="mod">
            <ac:chgData name="Martina Lipovac" userId="05afa20944c03c30" providerId="LiveId" clId="{6A979533-8A9D-4D5A-B810-935EE3C5A0D9}" dt="2019-03-19T13:35:40.259" v="123" actId="14100"/>
            <ac:spMkLst>
              <pc:docMk/>
              <pc:sldMasterMk cId="786754263" sldId="2147483648"/>
              <pc:sldLayoutMk cId="307773655" sldId="2147483651"/>
              <ac:spMk id="2" creationId="{BD6C945B-F16C-477C-B1B5-AFAFB43359CF}"/>
            </ac:spMkLst>
          </pc:spChg>
          <pc:spChg chg="mod">
            <ac:chgData name="Martina Lipovac" userId="05afa20944c03c30" providerId="LiveId" clId="{6A979533-8A9D-4D5A-B810-935EE3C5A0D9}" dt="2019-03-19T13:43:20.212" v="152" actId="1076"/>
            <ac:spMkLst>
              <pc:docMk/>
              <pc:sldMasterMk cId="786754263" sldId="2147483648"/>
              <pc:sldLayoutMk cId="307773655" sldId="2147483651"/>
              <ac:spMk id="3" creationId="{A4805A1C-FC6A-4D63-A537-0A5B23C3AB43}"/>
            </ac:spMkLst>
          </pc:spChg>
          <pc:picChg chg="mod">
            <ac:chgData name="Martina Lipovac" userId="05afa20944c03c30" providerId="LiveId" clId="{6A979533-8A9D-4D5A-B810-935EE3C5A0D9}" dt="2019-03-19T13:43:16.980" v="151" actId="1076"/>
            <ac:picMkLst>
              <pc:docMk/>
              <pc:sldMasterMk cId="786754263" sldId="2147483648"/>
              <pc:sldLayoutMk cId="307773655" sldId="2147483651"/>
              <ac:picMk id="8" creationId="{4B17F756-C397-459C-A149-1ADE79490366}"/>
            </ac:picMkLst>
          </pc:picChg>
          <pc:cxnChg chg="add del mod">
            <ac:chgData name="Martina Lipovac" userId="05afa20944c03c30" providerId="LiveId" clId="{6A979533-8A9D-4D5A-B810-935EE3C5A0D9}" dt="2019-03-19T13:43:10.463" v="149" actId="478"/>
            <ac:cxnSpMkLst>
              <pc:docMk/>
              <pc:sldMasterMk cId="786754263" sldId="2147483648"/>
              <pc:sldLayoutMk cId="307773655" sldId="2147483651"/>
              <ac:cxnSpMk id="13" creationId="{9B0CAAF6-8B1C-4FF0-900F-2CCF51B810E0}"/>
            </ac:cxnSpMkLst>
          </pc:cxnChg>
        </pc:sldLayoutChg>
        <pc:sldLayoutChg chg="addSp modSp">
          <pc:chgData name="Martina Lipovac" userId="05afa20944c03c30" providerId="LiveId" clId="{6A979533-8A9D-4D5A-B810-935EE3C5A0D9}" dt="2019-03-19T13:35:01.005" v="115" actId="14100"/>
          <pc:sldLayoutMkLst>
            <pc:docMk/>
            <pc:sldMasterMk cId="786754263" sldId="2147483648"/>
            <pc:sldLayoutMk cId="3060941139" sldId="2147483652"/>
          </pc:sldLayoutMkLst>
          <pc:spChg chg="mod">
            <ac:chgData name="Martina Lipovac" userId="05afa20944c03c30" providerId="LiveId" clId="{6A979533-8A9D-4D5A-B810-935EE3C5A0D9}" dt="2019-03-19T13:34:56.638" v="114" actId="14100"/>
            <ac:spMkLst>
              <pc:docMk/>
              <pc:sldMasterMk cId="786754263" sldId="2147483648"/>
              <pc:sldLayoutMk cId="3060941139" sldId="2147483652"/>
              <ac:spMk id="2" creationId="{DFFA5CB2-5858-41BA-9B80-1D4F5054E3B3}"/>
            </ac:spMkLst>
          </pc:spChg>
          <pc:spChg chg="mod">
            <ac:chgData name="Martina Lipovac" userId="05afa20944c03c30" providerId="LiveId" clId="{6A979533-8A9D-4D5A-B810-935EE3C5A0D9}" dt="2019-03-19T13:35:01.005" v="115" actId="14100"/>
            <ac:spMkLst>
              <pc:docMk/>
              <pc:sldMasterMk cId="786754263" sldId="2147483648"/>
              <pc:sldLayoutMk cId="3060941139" sldId="2147483652"/>
              <ac:spMk id="3" creationId="{991B1DF3-29A2-4F6E-918D-C1F9A8CFDA42}"/>
            </ac:spMkLst>
          </pc:spChg>
          <pc:spChg chg="mod">
            <ac:chgData name="Martina Lipovac" userId="05afa20944c03c30" providerId="LiveId" clId="{6A979533-8A9D-4D5A-B810-935EE3C5A0D9}" dt="2019-03-19T13:23:48.831" v="27" actId="14100"/>
            <ac:spMkLst>
              <pc:docMk/>
              <pc:sldMasterMk cId="786754263" sldId="2147483648"/>
              <pc:sldLayoutMk cId="3060941139" sldId="2147483652"/>
              <ac:spMk id="4" creationId="{9162A97B-D8D8-4FB6-A6F6-C85B2A353479}"/>
            </ac:spMkLst>
          </pc:spChg>
          <pc:cxnChg chg="add">
            <ac:chgData name="Martina Lipovac" userId="05afa20944c03c30" providerId="LiveId" clId="{6A979533-8A9D-4D5A-B810-935EE3C5A0D9}" dt="2019-03-19T13:22:42.429" v="16"/>
            <ac:cxnSpMkLst>
              <pc:docMk/>
              <pc:sldMasterMk cId="786754263" sldId="2147483648"/>
              <pc:sldLayoutMk cId="3060941139" sldId="2147483652"/>
              <ac:cxnSpMk id="9" creationId="{DAF6B221-D2ED-4C5B-8676-E62DC4E11D70}"/>
            </ac:cxnSpMkLst>
          </pc:cxnChg>
        </pc:sldLayoutChg>
        <pc:sldLayoutChg chg="addSp">
          <pc:chgData name="Martina Lipovac" userId="05afa20944c03c30" providerId="LiveId" clId="{6A979533-8A9D-4D5A-B810-935EE3C5A0D9}" dt="2019-03-19T13:22:44.261" v="17"/>
          <pc:sldLayoutMkLst>
            <pc:docMk/>
            <pc:sldMasterMk cId="786754263" sldId="2147483648"/>
            <pc:sldLayoutMk cId="4200237739" sldId="2147483653"/>
          </pc:sldLayoutMkLst>
          <pc:cxnChg chg="add">
            <ac:chgData name="Martina Lipovac" userId="05afa20944c03c30" providerId="LiveId" clId="{6A979533-8A9D-4D5A-B810-935EE3C5A0D9}" dt="2019-03-19T13:22:44.261" v="17"/>
            <ac:cxnSpMkLst>
              <pc:docMk/>
              <pc:sldMasterMk cId="786754263" sldId="2147483648"/>
              <pc:sldLayoutMk cId="4200237739" sldId="2147483653"/>
              <ac:cxnSpMk id="12" creationId="{F6856842-D072-434D-9F9C-170DB78D4F6A}"/>
            </ac:cxnSpMkLst>
          </pc:cxnChg>
        </pc:sldLayoutChg>
        <pc:sldLayoutChg chg="addSp">
          <pc:chgData name="Martina Lipovac" userId="05afa20944c03c30" providerId="LiveId" clId="{6A979533-8A9D-4D5A-B810-935EE3C5A0D9}" dt="2019-03-19T13:22:46.268" v="18"/>
          <pc:sldLayoutMkLst>
            <pc:docMk/>
            <pc:sldMasterMk cId="786754263" sldId="2147483648"/>
            <pc:sldLayoutMk cId="562623106" sldId="2147483654"/>
          </pc:sldLayoutMkLst>
          <pc:cxnChg chg="add">
            <ac:chgData name="Martina Lipovac" userId="05afa20944c03c30" providerId="LiveId" clId="{6A979533-8A9D-4D5A-B810-935EE3C5A0D9}" dt="2019-03-19T13:22:46.268" v="18"/>
            <ac:cxnSpMkLst>
              <pc:docMk/>
              <pc:sldMasterMk cId="786754263" sldId="2147483648"/>
              <pc:sldLayoutMk cId="562623106" sldId="2147483654"/>
              <ac:cxnSpMk id="7" creationId="{81600E6F-7576-486E-8769-581DFB142098}"/>
            </ac:cxnSpMkLst>
          </pc:cxnChg>
        </pc:sldLayoutChg>
        <pc:sldLayoutChg chg="addSp modSp">
          <pc:chgData name="Martina Lipovac" userId="05afa20944c03c30" providerId="LiveId" clId="{6A979533-8A9D-4D5A-B810-935EE3C5A0D9}" dt="2019-03-19T13:22:58.473" v="21" actId="1076"/>
          <pc:sldLayoutMkLst>
            <pc:docMk/>
            <pc:sldMasterMk cId="786754263" sldId="2147483648"/>
            <pc:sldLayoutMk cId="1775915176" sldId="2147483656"/>
          </pc:sldLayoutMkLst>
          <pc:spChg chg="mod">
            <ac:chgData name="Martina Lipovac" userId="05afa20944c03c30" providerId="LiveId" clId="{6A979533-8A9D-4D5A-B810-935EE3C5A0D9}" dt="2019-03-19T13:22:53.630" v="20" actId="14100"/>
            <ac:spMkLst>
              <pc:docMk/>
              <pc:sldMasterMk cId="786754263" sldId="2147483648"/>
              <pc:sldLayoutMk cId="1775915176" sldId="2147483656"/>
              <ac:spMk id="4" creationId="{362B2062-EE7E-4554-A83B-00280BB151B2}"/>
            </ac:spMkLst>
          </pc:spChg>
          <pc:cxnChg chg="add mod">
            <ac:chgData name="Martina Lipovac" userId="05afa20944c03c30" providerId="LiveId" clId="{6A979533-8A9D-4D5A-B810-935EE3C5A0D9}" dt="2019-03-19T13:22:58.473" v="21" actId="1076"/>
            <ac:cxnSpMkLst>
              <pc:docMk/>
              <pc:sldMasterMk cId="786754263" sldId="2147483648"/>
              <pc:sldLayoutMk cId="1775915176" sldId="2147483656"/>
              <ac:cxnSpMk id="10" creationId="{0688B1E3-A40F-4FC4-8D94-73AFCBEE957B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39:19.431" v="146" actId="14100"/>
          <pc:sldLayoutMkLst>
            <pc:docMk/>
            <pc:sldMasterMk cId="786754263" sldId="2147483648"/>
            <pc:sldLayoutMk cId="3533714116" sldId="2147483657"/>
          </pc:sldLayoutMkLst>
          <pc:spChg chg="mod">
            <ac:chgData name="Martina Lipovac" userId="05afa20944c03c30" providerId="LiveId" clId="{6A979533-8A9D-4D5A-B810-935EE3C5A0D9}" dt="2019-03-19T13:39:19.431" v="146" actId="14100"/>
            <ac:spMkLst>
              <pc:docMk/>
              <pc:sldMasterMk cId="786754263" sldId="2147483648"/>
              <pc:sldLayoutMk cId="3533714116" sldId="2147483657"/>
              <ac:spMk id="3" creationId="{AB05D3E2-10A5-4172-B62D-1753AEC1E6C6}"/>
            </ac:spMkLst>
          </pc:spChg>
          <pc:spChg chg="del">
            <ac:chgData name="Martina Lipovac" userId="05afa20944c03c30" providerId="LiveId" clId="{6A979533-8A9D-4D5A-B810-935EE3C5A0D9}" dt="2019-03-19T13:23:24.821" v="24" actId="478"/>
            <ac:spMkLst>
              <pc:docMk/>
              <pc:sldMasterMk cId="786754263" sldId="2147483648"/>
              <pc:sldLayoutMk cId="3533714116" sldId="2147483657"/>
              <ac:spMk id="9" creationId="{81FAF4B9-EF0F-4A9F-B5FD-414505F896E6}"/>
            </ac:spMkLst>
          </pc:spChg>
          <pc:spChg chg="del mod">
            <ac:chgData name="Martina Lipovac" userId="05afa20944c03c30" providerId="LiveId" clId="{6A979533-8A9D-4D5A-B810-935EE3C5A0D9}" dt="2019-03-19T13:23:23.293" v="23" actId="478"/>
            <ac:spMkLst>
              <pc:docMk/>
              <pc:sldMasterMk cId="786754263" sldId="2147483648"/>
              <pc:sldLayoutMk cId="3533714116" sldId="2147483657"/>
              <ac:spMk id="10" creationId="{DD0F8720-22EE-462E-914D-622087899153}"/>
            </ac:spMkLst>
          </pc:spChg>
          <pc:spChg chg="add">
            <ac:chgData name="Martina Lipovac" userId="05afa20944c03c30" providerId="LiveId" clId="{6A979533-8A9D-4D5A-B810-935EE3C5A0D9}" dt="2019-03-19T13:23:26.221" v="25"/>
            <ac:spMkLst>
              <pc:docMk/>
              <pc:sldMasterMk cId="786754263" sldId="2147483648"/>
              <pc:sldLayoutMk cId="3533714116" sldId="2147483657"/>
              <ac:spMk id="11" creationId="{0538585B-9123-4510-9F29-F19E18956854}"/>
            </ac:spMkLst>
          </pc:spChg>
          <pc:spChg chg="add">
            <ac:chgData name="Martina Lipovac" userId="05afa20944c03c30" providerId="LiveId" clId="{6A979533-8A9D-4D5A-B810-935EE3C5A0D9}" dt="2019-03-19T13:23:26.221" v="25"/>
            <ac:spMkLst>
              <pc:docMk/>
              <pc:sldMasterMk cId="786754263" sldId="2147483648"/>
              <pc:sldLayoutMk cId="3533714116" sldId="2147483657"/>
              <ac:spMk id="12" creationId="{9A5121E4-B188-4AF5-95F6-CC559736E827}"/>
            </ac:spMkLst>
          </pc:spChg>
          <pc:cxnChg chg="add">
            <ac:chgData name="Martina Lipovac" userId="05afa20944c03c30" providerId="LiveId" clId="{6A979533-8A9D-4D5A-B810-935EE3C5A0D9}" dt="2019-03-19T13:23:26.221" v="25"/>
            <ac:cxnSpMkLst>
              <pc:docMk/>
              <pc:sldMasterMk cId="786754263" sldId="2147483648"/>
              <pc:sldLayoutMk cId="3533714116" sldId="2147483657"/>
              <ac:cxnSpMk id="13" creationId="{FD6628B6-D45A-4968-84B6-DDEA9CAAB19F}"/>
            </ac:cxnSpMkLst>
          </pc:cxnChg>
        </pc:sldLayoutChg>
        <pc:sldLayoutChg chg="delSp">
          <pc:chgData name="Martina Lipovac" userId="05afa20944c03c30" providerId="LiveId" clId="{6A979533-8A9D-4D5A-B810-935EE3C5A0D9}" dt="2019-03-19T13:46:02.774" v="159" actId="478"/>
          <pc:sldLayoutMkLst>
            <pc:docMk/>
            <pc:sldMasterMk cId="786754263" sldId="2147483648"/>
            <pc:sldLayoutMk cId="4027436785" sldId="2147483658"/>
          </pc:sldLayoutMkLst>
          <pc:spChg chg="del">
            <ac:chgData name="Martina Lipovac" userId="05afa20944c03c30" providerId="LiveId" clId="{6A979533-8A9D-4D5A-B810-935EE3C5A0D9}" dt="2019-03-19T13:46:02.774" v="159" actId="478"/>
            <ac:spMkLst>
              <pc:docMk/>
              <pc:sldMasterMk cId="786754263" sldId="2147483648"/>
              <pc:sldLayoutMk cId="4027436785" sldId="2147483658"/>
              <ac:spMk id="2" creationId="{93EF9E60-16F5-4342-9F41-23C6DBB2F310}"/>
            </ac:spMkLst>
          </pc:spChg>
        </pc:sldLayoutChg>
        <pc:sldLayoutChg chg="addSp delSp">
          <pc:chgData name="Martina Lipovac" userId="05afa20944c03c30" providerId="LiveId" clId="{6A979533-8A9D-4D5A-B810-935EE3C5A0D9}" dt="2019-03-19T13:46:27.574" v="161" actId="478"/>
          <pc:sldLayoutMkLst>
            <pc:docMk/>
            <pc:sldMasterMk cId="786754263" sldId="2147483648"/>
            <pc:sldLayoutMk cId="2774668514" sldId="2147483659"/>
          </pc:sldLayoutMkLst>
          <pc:spChg chg="del">
            <ac:chgData name="Martina Lipovac" userId="05afa20944c03c30" providerId="LiveId" clId="{6A979533-8A9D-4D5A-B810-935EE3C5A0D9}" dt="2019-03-19T13:46:27.574" v="161" actId="478"/>
            <ac:spMkLst>
              <pc:docMk/>
              <pc:sldMasterMk cId="786754263" sldId="2147483648"/>
              <pc:sldLayoutMk cId="2774668514" sldId="2147483659"/>
              <ac:spMk id="2" creationId="{BF9BB6E0-863F-4AF5-AD9D-D8A2A6C6C9FF}"/>
            </ac:spMkLst>
          </pc:spChg>
          <pc:picChg chg="add">
            <ac:chgData name="Martina Lipovac" userId="05afa20944c03c30" providerId="LiveId" clId="{6A979533-8A9D-4D5A-B810-935EE3C5A0D9}" dt="2019-03-19T13:46:24.377" v="160"/>
            <ac:picMkLst>
              <pc:docMk/>
              <pc:sldMasterMk cId="786754263" sldId="2147483648"/>
              <pc:sldLayoutMk cId="2774668514" sldId="2147483659"/>
              <ac:picMk id="3" creationId="{0E4D75C1-9748-469B-BC8E-62F08A4EF20C}"/>
            </ac:picMkLst>
          </pc:picChg>
        </pc:sldLayoutChg>
      </pc:sldMasterChg>
    </pc:docChg>
  </pc:docChgLst>
  <pc:docChgLst>
    <pc:chgData name="Martina Lipovac" userId="05afa20944c03c30" providerId="Windows Live" clId="Web-{FF257847-C7E7-46B0-8C90-32A1CFCE6845}"/>
    <pc:docChg chg="addSld delSld modSld">
      <pc:chgData name="Martina Lipovac" userId="05afa20944c03c30" providerId="Windows Live" clId="Web-{FF257847-C7E7-46B0-8C90-32A1CFCE6845}" dt="2019-03-19T14:00:45.202" v="18"/>
      <pc:docMkLst>
        <pc:docMk/>
      </pc:docMkLst>
      <pc:sldChg chg="modSp del">
        <pc:chgData name="Martina Lipovac" userId="05afa20944c03c30" providerId="Windows Live" clId="Web-{FF257847-C7E7-46B0-8C90-32A1CFCE6845}" dt="2019-03-19T14:00:45.202" v="18"/>
        <pc:sldMkLst>
          <pc:docMk/>
          <pc:sldMk cId="1971585561" sldId="259"/>
        </pc:sldMkLst>
        <pc:spChg chg="mod">
          <ac:chgData name="Martina Lipovac" userId="05afa20944c03c30" providerId="Windows Live" clId="Web-{FF257847-C7E7-46B0-8C90-32A1CFCE6845}" dt="2019-03-19T14:00:43.999" v="16" actId="20577"/>
          <ac:spMkLst>
            <pc:docMk/>
            <pc:sldMk cId="1971585561" sldId="259"/>
            <ac:spMk id="5" creationId="{7D6281F3-A96B-4494-A11D-EFEF81A8B956}"/>
          </ac:spMkLst>
        </pc:spChg>
      </pc:sldChg>
      <pc:sldChg chg="addSp modSp add mod replId modClrScheme chgLayout">
        <pc:chgData name="Martina Lipovac" userId="05afa20944c03c30" providerId="Windows Live" clId="Web-{FF257847-C7E7-46B0-8C90-32A1CFCE6845}" dt="2019-03-19T14:00:30.343" v="1"/>
        <pc:sldMkLst>
          <pc:docMk/>
          <pc:sldMk cId="1033316410" sldId="262"/>
        </pc:sldMkLst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2" creationId="{46C01088-14CE-4D0E-96E6-B094410A7C2A}"/>
          </ac:spMkLst>
        </pc:spChg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3" creationId="{6886FDA7-0DA4-412B-B0B6-9A24937A7D67}"/>
          </ac:spMkLst>
        </pc:spChg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4" creationId="{5B22431A-448C-4C91-B575-C6CB54A624A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3A271-D236-43FB-BF65-288B9CDDF3F2}" type="datetimeFigureOut">
              <a:rPr lang="hr-HR" smtClean="0"/>
              <a:t>8.9.2019.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073B3-E3EA-4B16-9278-45D1CD465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721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B17F756-C397-459C-A149-1ADE794903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5153" y="-23027"/>
            <a:ext cx="12242307" cy="6886298"/>
          </a:xfrm>
          <a:prstGeom prst="rect">
            <a:avLst/>
          </a:prstGeom>
        </p:spPr>
      </p:pic>
      <p:pic>
        <p:nvPicPr>
          <p:cNvPr id="9" name="Graphic 10">
            <a:extLst>
              <a:ext uri="{FF2B5EF4-FFF2-40B4-BE49-F238E27FC236}">
                <a16:creationId xmlns:a16="http://schemas.microsoft.com/office/drawing/2014/main" id="{809AF574-A82F-4A88-B07E-27FB76DAD8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55991" y="466563"/>
            <a:ext cx="749588" cy="891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C945B-F16C-477C-B1B5-AFAFB433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709739"/>
            <a:ext cx="10092776" cy="1942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05A1C-FC6A-4D63-A537-0A5B23C3A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0" y="3745226"/>
            <a:ext cx="10092776" cy="10081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Graphic 3">
            <a:extLst>
              <a:ext uri="{FF2B5EF4-FFF2-40B4-BE49-F238E27FC236}">
                <a16:creationId xmlns:a16="http://schemas.microsoft.com/office/drawing/2014/main" id="{F064E6C0-85F5-4242-9D28-94ECB46ADD8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47738" y="5970047"/>
            <a:ext cx="1957840" cy="42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43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0E4D75C1-9748-469B-BC8E-62F08A4EF2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98EE55B4-0243-4169-BE28-20060ED1ED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34ADBDB-1A10-4509-94E4-C56E1338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709739"/>
            <a:ext cx="10663416" cy="1942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2848711-F106-4C9C-B8D2-8517B1649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0" y="3856892"/>
            <a:ext cx="10663416" cy="10081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D753D007-50BC-4A34-A514-14EDB94CAA21}"/>
              </a:ext>
            </a:extLst>
          </p:cNvPr>
          <p:cNvCxnSpPr/>
          <p:nvPr userDrawn="1"/>
        </p:nvCxnSpPr>
        <p:spPr>
          <a:xfrm>
            <a:off x="5358000" y="367646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5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E026-7EC0-4E13-AFBA-EB49A7E04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>
            <a:lvl1pPr>
              <a:defRPr>
                <a:solidFill>
                  <a:srgbClr val="4AC1B0"/>
                </a:solidFill>
                <a:latin typeface="Myriad  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EAAF-7EDB-4A25-92F0-58BF30358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354" y="1825625"/>
            <a:ext cx="9694984" cy="405349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EFBBF101-FEF4-4804-9A03-A3B9B7D87F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pic>
        <p:nvPicPr>
          <p:cNvPr id="11" name="Grafika 10">
            <a:extLst>
              <a:ext uri="{FF2B5EF4-FFF2-40B4-BE49-F238E27FC236}">
                <a16:creationId xmlns:a16="http://schemas.microsoft.com/office/drawing/2014/main" id="{DA72E4E9-3911-4AF9-9F9C-CA959F52F1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55991" y="465480"/>
            <a:ext cx="748800" cy="892800"/>
          </a:xfrm>
          <a:prstGeom prst="rect">
            <a:avLst/>
          </a:prstGeom>
        </p:spPr>
      </p:pic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DF4222F2-2AE4-4EB7-9F04-9E52DF3DFF28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70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5CB2-5858-41BA-9B80-1D4F5054E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B1DF3-29A2-4F6E-918D-C1F9A8CFD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3354" y="1825625"/>
            <a:ext cx="4360984" cy="41531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2A97B-D8D8-4FB6-A6F6-C85B2A353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354" y="1825625"/>
            <a:ext cx="4360984" cy="4153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B30B712-B0DD-4BD1-811A-D735619C17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DAF6B221-D2ED-4C5B-8676-E62DC4E11D70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94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E017D-4D02-4721-A7D0-E6B284ED2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354" y="1822937"/>
            <a:ext cx="4340196" cy="6821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67BDB-5F6F-4157-A532-FBE002CB7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3354" y="2505075"/>
            <a:ext cx="4340196" cy="35323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E1DD0-96A0-4E88-9CCE-239BD5D9B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6767" y="1822937"/>
            <a:ext cx="4361571" cy="6821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B907D-D8E2-4E8F-978E-6D0C7374E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6767" y="2505075"/>
            <a:ext cx="4361571" cy="3532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4E6E0756-3313-4BB7-96AF-94D6634619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69006D4-9BED-4A34-A542-AD8B1AF8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>
            <a:lvl1pPr>
              <a:defRPr>
                <a:solidFill>
                  <a:srgbClr val="4AC1B0"/>
                </a:solidFill>
                <a:latin typeface="Myriad  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F6856842-D072-434D-9F9C-170DB78D4F6A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3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DFF4-CAE1-4F56-B125-320CA1B6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2A28AC4F-D070-4C19-B51A-CBAF6103A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81600E6F-7576-486E-8769-581DFB142098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62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75FE-0D5C-46B7-9826-C2BEF40B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BBC2-F0B7-42DB-9F56-2D0691B7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2662"/>
            <a:ext cx="5525843" cy="4788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B2062-EE7E-4554-A83B-00280BB15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903CEC1-F6F7-4DFC-BAFE-9B3D0A6F15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0688B1E3-A40F-4FC4-8D94-73AFCBEE957B}"/>
              </a:ext>
            </a:extLst>
          </p:cNvPr>
          <p:cNvCxnSpPr/>
          <p:nvPr userDrawn="1"/>
        </p:nvCxnSpPr>
        <p:spPr>
          <a:xfrm>
            <a:off x="1162490" y="211729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91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5D3E2-10A5-4172-B62D-1753AEC1E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59032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7D37646-2C66-4C60-8266-C09ACF6A27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538585B-9123-4510-9F29-F19E18956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A5121E4-B188-4AF5-95F6-CC559736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FD6628B6-D45A-4968-84B6-DDEA9CAAB19F}"/>
              </a:ext>
            </a:extLst>
          </p:cNvPr>
          <p:cNvCxnSpPr/>
          <p:nvPr userDrawn="1"/>
        </p:nvCxnSpPr>
        <p:spPr>
          <a:xfrm>
            <a:off x="1162490" y="211729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1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BBB150-78A6-4763-ABC2-02A7A0FA32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1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A7ED5-6564-447E-8FEC-D1299849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D1852-E341-4176-BA36-886B26F47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354" y="1825625"/>
            <a:ext cx="9694984" cy="4053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4E76CEE6-6D36-4E43-9FC7-798EE2589C6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955991" y="465480"/>
            <a:ext cx="748800" cy="892800"/>
          </a:xfrm>
          <a:prstGeom prst="rect">
            <a:avLst/>
          </a:prstGeom>
        </p:spPr>
      </p:pic>
      <p:pic>
        <p:nvPicPr>
          <p:cNvPr id="8" name="Graphic 2">
            <a:extLst>
              <a:ext uri="{FF2B5EF4-FFF2-40B4-BE49-F238E27FC236}">
                <a16:creationId xmlns:a16="http://schemas.microsoft.com/office/drawing/2014/main" id="{3D1928DF-D0CE-4678-A7FC-9FDD29B0DBF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7738" y="6181910"/>
            <a:ext cx="1957053" cy="42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5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C1B0"/>
          </a:solidFill>
          <a:latin typeface="Myriad  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981C5385-4567-4397-A676-ECC72933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709739"/>
            <a:ext cx="9164990" cy="1942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hr-HR" sz="4200" dirty="0"/>
              <a:t>Odnos izvršnih funkcija i problema u ponašanju kod djece rane osnovnoškolske </a:t>
            </a:r>
            <a:r>
              <a:rPr lang="hr-HR" sz="4200" dirty="0" smtClean="0"/>
              <a:t>dobi</a:t>
            </a:r>
            <a:endParaRPr lang="hr-HR" sz="4200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EF35B0B-6CBC-4658-B834-1DB137E79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0" y="4143983"/>
            <a:ext cx="9164990" cy="476655"/>
          </a:xfrm>
          <a:ln>
            <a:noFill/>
          </a:ln>
        </p:spPr>
        <p:txBody>
          <a:bodyPr/>
          <a:lstStyle/>
          <a:p>
            <a:pPr algn="l"/>
            <a:r>
              <a:rPr lang="hr-HR" dirty="0"/>
              <a:t>Sandra Vučković, Silvija Ručević, Tijana Borovac, Dino Krupić</a:t>
            </a:r>
          </a:p>
          <a:p>
            <a:pPr algn="l"/>
            <a:endParaRPr lang="hr-HR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1399545" y="6408281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95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10483628" cy="405349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r-HR" b="1" dirty="0"/>
              <a:t>Inventar CHEXY-HR </a:t>
            </a:r>
            <a:r>
              <a:rPr lang="hr-HR" dirty="0"/>
              <a:t>(</a:t>
            </a:r>
            <a:r>
              <a:rPr lang="hr-HR" i="1" dirty="0"/>
              <a:t>Childhood Executive Functioning Inventory</a:t>
            </a:r>
            <a:r>
              <a:rPr lang="hr-HR" dirty="0"/>
              <a:t>; Thorell i Nyberg, 2008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namijenjen mjerenju izvršnih funkcija kod djece (4. do 12. god.) </a:t>
            </a:r>
          </a:p>
          <a:p>
            <a:pPr lvl="1"/>
            <a:r>
              <a:rPr lang="hr-HR" dirty="0"/>
              <a:t>procjenjivači su roditelji ili učitelji</a:t>
            </a:r>
          </a:p>
          <a:p>
            <a:pPr lvl="1"/>
            <a:r>
              <a:rPr lang="hr-HR" dirty="0"/>
              <a:t>24 </a:t>
            </a:r>
            <a:r>
              <a:rPr lang="hr-HR" dirty="0" smtClean="0"/>
              <a:t>čestice na skali Likertova </a:t>
            </a:r>
            <a:r>
              <a:rPr lang="hr-HR" dirty="0"/>
              <a:t>tipa od pet stupnjeva (1=u potpunosti netočno; 5=u potpunosti </a:t>
            </a:r>
            <a:r>
              <a:rPr lang="hr-HR" dirty="0" smtClean="0"/>
              <a:t>točno) u </a:t>
            </a:r>
            <a:r>
              <a:rPr lang="hr-HR" dirty="0"/>
              <a:t>četiri subskale: </a:t>
            </a:r>
            <a:endParaRPr lang="hr-HR" dirty="0" smtClean="0"/>
          </a:p>
          <a:p>
            <a:pPr lvl="2"/>
            <a:r>
              <a:rPr lang="hr-HR" i="1" dirty="0"/>
              <a:t>R</a:t>
            </a:r>
            <a:r>
              <a:rPr lang="hr-HR" i="1" dirty="0" smtClean="0"/>
              <a:t>adno pamćenje (</a:t>
            </a:r>
            <a:r>
              <a:rPr lang="hr-HR" i="1" dirty="0"/>
              <a:t>α</a:t>
            </a:r>
            <a:r>
              <a:rPr lang="hr-HR" i="1" dirty="0" smtClean="0"/>
              <a:t>= .9)</a:t>
            </a:r>
          </a:p>
          <a:p>
            <a:pPr lvl="2"/>
            <a:r>
              <a:rPr lang="hr-HR" i="1" dirty="0" smtClean="0"/>
              <a:t>Planiranje (</a:t>
            </a:r>
            <a:r>
              <a:rPr lang="hr-HR" i="1" dirty="0"/>
              <a:t>α</a:t>
            </a:r>
            <a:r>
              <a:rPr lang="hr-HR" i="1" dirty="0" smtClean="0"/>
              <a:t>= .77)</a:t>
            </a:r>
          </a:p>
          <a:p>
            <a:pPr lvl="2"/>
            <a:r>
              <a:rPr lang="hr-HR" i="1" dirty="0"/>
              <a:t>Regulacija (α= .89)</a:t>
            </a:r>
          </a:p>
          <a:p>
            <a:pPr lvl="2"/>
            <a:r>
              <a:rPr lang="hr-HR" i="1" dirty="0" smtClean="0"/>
              <a:t>Inhibicija (</a:t>
            </a:r>
            <a:r>
              <a:rPr lang="hr-HR" i="1" dirty="0"/>
              <a:t>α</a:t>
            </a:r>
            <a:r>
              <a:rPr lang="hr-HR" i="1" dirty="0" smtClean="0"/>
              <a:t>= .81)</a:t>
            </a:r>
          </a:p>
          <a:p>
            <a:pPr marL="914400" lvl="2" indent="0">
              <a:buNone/>
            </a:pPr>
            <a:endParaRPr lang="hr-HR" dirty="0"/>
          </a:p>
          <a:p>
            <a:pPr lvl="1"/>
            <a:r>
              <a:rPr lang="hr-HR" dirty="0" smtClean="0"/>
              <a:t>viši </a:t>
            </a:r>
            <a:r>
              <a:rPr lang="hr-HR" dirty="0"/>
              <a:t>rezultat → izraženije izvršne </a:t>
            </a:r>
            <a:r>
              <a:rPr lang="hr-HR" dirty="0" smtClean="0"/>
              <a:t>disfunkcije</a:t>
            </a:r>
          </a:p>
          <a:p>
            <a:pPr lvl="2"/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658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10225010" cy="405349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r-HR" b="1" dirty="0"/>
              <a:t>Upitnik snaga i slabosti </a:t>
            </a:r>
            <a:r>
              <a:rPr lang="hr-HR" dirty="0"/>
              <a:t>(</a:t>
            </a:r>
            <a:r>
              <a:rPr lang="hr-HR" i="1" dirty="0"/>
              <a:t>Strengths and difficulties questionnaire</a:t>
            </a:r>
            <a:r>
              <a:rPr lang="hr-HR" dirty="0"/>
              <a:t>, SDQ; Goodman, 1997) 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namijenjen procjeni emocionalnih i ponašajnih problema, kao i snaga djece i adolescenata (4. do 16. god.)</a:t>
            </a:r>
          </a:p>
          <a:p>
            <a:pPr lvl="1"/>
            <a:r>
              <a:rPr lang="hr-HR" dirty="0"/>
              <a:t>procjenjivači su roditelji ili odgajatelji/učitelji</a:t>
            </a:r>
          </a:p>
          <a:p>
            <a:pPr lvl="1"/>
            <a:r>
              <a:rPr lang="hr-HR" dirty="0"/>
              <a:t>25 čestica </a:t>
            </a:r>
            <a:r>
              <a:rPr lang="hr-HR" dirty="0" smtClean="0"/>
              <a:t>na skali Likertova </a:t>
            </a:r>
            <a:r>
              <a:rPr lang="hr-HR" dirty="0"/>
              <a:t>tipa od 3 stupnja (0=netočno; 1=djelomično točno; 2=potpuno točno); </a:t>
            </a:r>
            <a:r>
              <a:rPr lang="hr-HR" dirty="0" smtClean="0"/>
              <a:t>u </a:t>
            </a:r>
            <a:r>
              <a:rPr lang="hr-HR" dirty="0"/>
              <a:t>pet </a:t>
            </a:r>
            <a:r>
              <a:rPr lang="hr-HR" dirty="0" smtClean="0"/>
              <a:t>subskala</a:t>
            </a:r>
          </a:p>
          <a:p>
            <a:pPr lvl="2"/>
            <a:r>
              <a:rPr lang="hr-HR" i="1" dirty="0" smtClean="0"/>
              <a:t>problemi </a:t>
            </a:r>
            <a:r>
              <a:rPr lang="hr-HR" i="1" dirty="0"/>
              <a:t>u </a:t>
            </a:r>
            <a:r>
              <a:rPr lang="hr-HR" i="1" dirty="0" smtClean="0"/>
              <a:t>ponašanju (</a:t>
            </a:r>
            <a:r>
              <a:rPr lang="hr-HR" i="1" dirty="0"/>
              <a:t>α= </a:t>
            </a:r>
            <a:r>
              <a:rPr lang="hr-HR" i="1" dirty="0" smtClean="0"/>
              <a:t>.49)</a:t>
            </a:r>
          </a:p>
          <a:p>
            <a:pPr lvl="2"/>
            <a:r>
              <a:rPr lang="hr-HR" i="1" dirty="0"/>
              <a:t>h</a:t>
            </a:r>
            <a:r>
              <a:rPr lang="hr-HR" i="1" dirty="0" smtClean="0"/>
              <a:t>iperaktivnost (</a:t>
            </a:r>
            <a:r>
              <a:rPr lang="hr-HR" i="1" dirty="0"/>
              <a:t>α= </a:t>
            </a:r>
            <a:r>
              <a:rPr lang="hr-HR" i="1" dirty="0" smtClean="0"/>
              <a:t>.83)</a:t>
            </a:r>
          </a:p>
          <a:p>
            <a:pPr lvl="2"/>
            <a:r>
              <a:rPr lang="hr-HR" i="1" dirty="0" smtClean="0"/>
              <a:t>emocionalni simptomi</a:t>
            </a:r>
          </a:p>
          <a:p>
            <a:pPr lvl="2"/>
            <a:r>
              <a:rPr lang="hr-HR" i="1" dirty="0" smtClean="0"/>
              <a:t>teškoće </a:t>
            </a:r>
            <a:r>
              <a:rPr lang="hr-HR" i="1" dirty="0"/>
              <a:t>u odnosima s </a:t>
            </a:r>
            <a:r>
              <a:rPr lang="hr-HR" i="1" dirty="0" smtClean="0"/>
              <a:t>vršnjacima</a:t>
            </a:r>
          </a:p>
          <a:p>
            <a:pPr lvl="2"/>
            <a:r>
              <a:rPr lang="hr-HR" i="1" dirty="0" smtClean="0"/>
              <a:t>prosocijalno ponašanje</a:t>
            </a:r>
            <a:r>
              <a:rPr lang="hr-HR" i="1" dirty="0"/>
              <a:t> </a:t>
            </a:r>
            <a:endParaRPr lang="hr-HR" i="1" dirty="0" smtClean="0"/>
          </a:p>
          <a:p>
            <a:pPr marL="914400" lvl="2" indent="0">
              <a:buNone/>
            </a:pPr>
            <a:endParaRPr lang="hr-HR" dirty="0" smtClean="0"/>
          </a:p>
          <a:p>
            <a:pPr lvl="1"/>
            <a:r>
              <a:rPr lang="hr-HR" dirty="0" smtClean="0"/>
              <a:t>viši </a:t>
            </a:r>
            <a:r>
              <a:rPr lang="hr-HR" dirty="0"/>
              <a:t>rezultat → češća prisutnost problema u ponašanju </a:t>
            </a:r>
          </a:p>
          <a:p>
            <a:pPr marL="0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092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9092867" cy="26101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b="1" dirty="0" smtClean="0"/>
              <a:t>WISC-IV-HR</a:t>
            </a:r>
          </a:p>
          <a:p>
            <a:pPr marL="0" indent="0">
              <a:buNone/>
            </a:pPr>
            <a:endParaRPr lang="hr-HR" b="1" dirty="0" smtClean="0"/>
          </a:p>
          <a:p>
            <a:pPr lvl="1"/>
            <a:r>
              <a:rPr lang="hr-HR" b="1" dirty="0"/>
              <a:t>k</a:t>
            </a:r>
            <a:r>
              <a:rPr lang="hr-HR" b="1" dirty="0" smtClean="0"/>
              <a:t>orišten subtest Neverbalno rasuđivanje</a:t>
            </a:r>
          </a:p>
          <a:p>
            <a:pPr lvl="1"/>
            <a:r>
              <a:rPr lang="hr-HR" dirty="0"/>
              <a:t>z</a:t>
            </a:r>
            <a:r>
              <a:rPr lang="hr-HR" dirty="0" smtClean="0"/>
              <a:t>adatak djeteta je u nepotpunoj matrici </a:t>
            </a:r>
            <a:r>
              <a:rPr lang="hr-HR" dirty="0"/>
              <a:t>između pet predloženih mogućnosti </a:t>
            </a:r>
            <a:r>
              <a:rPr lang="hr-HR" dirty="0" smtClean="0"/>
              <a:t>odabrati </a:t>
            </a:r>
            <a:r>
              <a:rPr lang="hr-HR" dirty="0"/>
              <a:t>dio koji </a:t>
            </a:r>
            <a:r>
              <a:rPr lang="hr-HR" dirty="0" smtClean="0"/>
              <a:t>nedostaje</a:t>
            </a:r>
          </a:p>
          <a:p>
            <a:pPr lvl="1"/>
            <a:r>
              <a:rPr lang="hr-HR" dirty="0" smtClean="0"/>
              <a:t>35 zadataka</a:t>
            </a: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552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b="1" dirty="0"/>
              <a:t>Upitnik empatije </a:t>
            </a:r>
            <a:r>
              <a:rPr lang="hr-HR" dirty="0"/>
              <a:t>(EmQue; Rieffe, Ketelaar i Wiefferink, 2010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namijenjen </a:t>
            </a:r>
            <a:r>
              <a:rPr lang="hr-HR" dirty="0" smtClean="0"/>
              <a:t>mjerenju </a:t>
            </a:r>
            <a:r>
              <a:rPr lang="hr-HR" dirty="0"/>
              <a:t>empatije kod </a:t>
            </a:r>
            <a:r>
              <a:rPr lang="hr-HR" dirty="0" smtClean="0"/>
              <a:t>djece</a:t>
            </a:r>
          </a:p>
          <a:p>
            <a:pPr lvl="1"/>
            <a:r>
              <a:rPr lang="hr-HR" dirty="0" smtClean="0"/>
              <a:t>20 </a:t>
            </a:r>
            <a:r>
              <a:rPr lang="hr-HR" dirty="0"/>
              <a:t>čestica na </a:t>
            </a:r>
            <a:r>
              <a:rPr lang="hr-HR" dirty="0" smtClean="0"/>
              <a:t>skali Likertova tipa od </a:t>
            </a:r>
            <a:r>
              <a:rPr lang="hr-HR" dirty="0"/>
              <a:t>tri stupnja (0=nikada, 1=ponekad, </a:t>
            </a:r>
            <a:r>
              <a:rPr lang="hr-HR" dirty="0" smtClean="0"/>
              <a:t>2=često), u </a:t>
            </a:r>
            <a:r>
              <a:rPr lang="hr-HR" dirty="0"/>
              <a:t>tri </a:t>
            </a:r>
            <a:r>
              <a:rPr lang="hr-HR" dirty="0" smtClean="0"/>
              <a:t>dimenzije (7, 7, 6 čestica)</a:t>
            </a:r>
          </a:p>
          <a:p>
            <a:pPr lvl="2"/>
            <a:r>
              <a:rPr lang="hr-HR" i="1" dirty="0" smtClean="0"/>
              <a:t>emocionalna </a:t>
            </a:r>
            <a:r>
              <a:rPr lang="hr-HR" i="1" dirty="0"/>
              <a:t>zaraza </a:t>
            </a:r>
            <a:r>
              <a:rPr lang="hr-HR" i="1" dirty="0" smtClean="0"/>
              <a:t>(afektivna empatija, </a:t>
            </a:r>
            <a:r>
              <a:rPr lang="hr-HR" i="1" dirty="0"/>
              <a:t>α= </a:t>
            </a:r>
            <a:r>
              <a:rPr lang="hr-HR" i="1" dirty="0" smtClean="0"/>
              <a:t>.68)</a:t>
            </a:r>
          </a:p>
          <a:p>
            <a:pPr lvl="2"/>
            <a:r>
              <a:rPr lang="hr-HR" i="1" dirty="0" smtClean="0"/>
              <a:t>fokusiranje </a:t>
            </a:r>
            <a:r>
              <a:rPr lang="hr-HR" i="1" dirty="0"/>
              <a:t>na emocije drugih </a:t>
            </a:r>
            <a:r>
              <a:rPr lang="hr-HR" i="1" dirty="0" smtClean="0"/>
              <a:t>(kognitivna empatija, </a:t>
            </a:r>
            <a:r>
              <a:rPr lang="hr-HR" i="1" dirty="0"/>
              <a:t>α= </a:t>
            </a:r>
            <a:r>
              <a:rPr lang="hr-HR" i="1" dirty="0" smtClean="0"/>
              <a:t>.72)</a:t>
            </a:r>
          </a:p>
          <a:p>
            <a:pPr lvl="2"/>
            <a:r>
              <a:rPr lang="hr-HR" i="1" dirty="0" smtClean="0"/>
              <a:t>prosocijalno ponašanje</a:t>
            </a:r>
          </a:p>
          <a:p>
            <a:pPr marL="914400" lvl="2" indent="0">
              <a:buNone/>
            </a:pPr>
            <a:endParaRPr lang="hr-HR" dirty="0" smtClean="0"/>
          </a:p>
          <a:p>
            <a:pPr lvl="1"/>
            <a:r>
              <a:rPr lang="hr-HR" dirty="0" smtClean="0"/>
              <a:t>viši </a:t>
            </a:r>
            <a:r>
              <a:rPr lang="hr-HR" dirty="0"/>
              <a:t>rezultat →</a:t>
            </a:r>
            <a:r>
              <a:rPr lang="hr-HR" dirty="0" smtClean="0"/>
              <a:t> viša razina empatije</a:t>
            </a: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56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789889"/>
            <a:ext cx="9694984" cy="408923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r-HR" b="1" dirty="0"/>
              <a:t>Upitnik roditeljskog stila </a:t>
            </a:r>
            <a:r>
              <a:rPr lang="hr-HR" dirty="0"/>
              <a:t>(</a:t>
            </a:r>
            <a:r>
              <a:rPr lang="hr-HR" i="1" dirty="0"/>
              <a:t>The Parenting Styles and Dimensions Questionnaire</a:t>
            </a:r>
            <a:r>
              <a:rPr lang="hr-HR" dirty="0"/>
              <a:t>, PSDQ; Robinson, Mandleco, Olsen i Hart, 1995)</a:t>
            </a:r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30 čestica, skala Likertovog tipa (1=nikada; 6=uvijek)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tri subskale </a:t>
            </a:r>
          </a:p>
          <a:p>
            <a:pPr lvl="2"/>
            <a:r>
              <a:rPr lang="hr-HR" i="1" dirty="0"/>
              <a:t>autoritativan</a:t>
            </a:r>
            <a:r>
              <a:rPr lang="hr-HR" dirty="0"/>
              <a:t> </a:t>
            </a:r>
            <a:r>
              <a:rPr lang="hr-HR" i="1" dirty="0"/>
              <a:t>stil</a:t>
            </a:r>
            <a:r>
              <a:rPr lang="hr-HR" dirty="0"/>
              <a:t> (13 čestica grupiranih u tri dimenzije: razumijevanje, toplina/podrška i poticanje autonomije); α=.86</a:t>
            </a:r>
          </a:p>
          <a:p>
            <a:pPr lvl="2"/>
            <a:r>
              <a:rPr lang="hr-HR" i="1" dirty="0"/>
              <a:t>autoritaran stil</a:t>
            </a:r>
            <a:r>
              <a:rPr lang="hr-HR" dirty="0"/>
              <a:t> (13 čestica grupiranih u tri dimenzije: nerazumijevanje, fizička prisila i verbalna agresivnost); α=.82</a:t>
            </a:r>
          </a:p>
          <a:p>
            <a:pPr lvl="2"/>
            <a:r>
              <a:rPr lang="hr-HR" i="1" dirty="0"/>
              <a:t>popustljiv stil</a:t>
            </a:r>
            <a:r>
              <a:rPr lang="hr-HR" dirty="0"/>
              <a:t> (4 čestica); α=.64</a:t>
            </a:r>
          </a:p>
          <a:p>
            <a:pPr marL="914400" lvl="2" indent="0">
              <a:buNone/>
            </a:pPr>
            <a:endParaRPr lang="hr-HR" dirty="0"/>
          </a:p>
          <a:p>
            <a:pPr lvl="2"/>
            <a:r>
              <a:rPr lang="hr-HR" dirty="0"/>
              <a:t>najviši rezultat → dominantan stil</a:t>
            </a:r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657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Deskriptivni podaci i korelacije među varijablama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hr-HR" dirty="0"/>
          </a:p>
          <a:p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406591"/>
              </p:ext>
            </p:extLst>
          </p:nvPr>
        </p:nvGraphicFramePr>
        <p:xfrm>
          <a:off x="-2" y="1394691"/>
          <a:ext cx="12192005" cy="561107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368965">
                  <a:extLst>
                    <a:ext uri="{9D8B030D-6E8A-4147-A177-3AD203B41FA5}">
                      <a16:colId xmlns:a16="http://schemas.microsoft.com/office/drawing/2014/main" val="2807248721"/>
                    </a:ext>
                  </a:extLst>
                </a:gridCol>
                <a:gridCol w="1669238">
                  <a:extLst>
                    <a:ext uri="{9D8B030D-6E8A-4147-A177-3AD203B41FA5}">
                      <a16:colId xmlns:a16="http://schemas.microsoft.com/office/drawing/2014/main" val="159982412"/>
                    </a:ext>
                  </a:extLst>
                </a:gridCol>
                <a:gridCol w="1228262">
                  <a:extLst>
                    <a:ext uri="{9D8B030D-6E8A-4147-A177-3AD203B41FA5}">
                      <a16:colId xmlns:a16="http://schemas.microsoft.com/office/drawing/2014/main" val="3811857540"/>
                    </a:ext>
                  </a:extLst>
                </a:gridCol>
                <a:gridCol w="810750">
                  <a:extLst>
                    <a:ext uri="{9D8B030D-6E8A-4147-A177-3AD203B41FA5}">
                      <a16:colId xmlns:a16="http://schemas.microsoft.com/office/drawing/2014/main" val="1313265584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2045125668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493138497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2992569101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3669504575"/>
                    </a:ext>
                  </a:extLst>
                </a:gridCol>
                <a:gridCol w="810750">
                  <a:extLst>
                    <a:ext uri="{9D8B030D-6E8A-4147-A177-3AD203B41FA5}">
                      <a16:colId xmlns:a16="http://schemas.microsoft.com/office/drawing/2014/main" val="3065307662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1200959076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3882148313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1911846755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1925620476"/>
                    </a:ext>
                  </a:extLst>
                </a:gridCol>
                <a:gridCol w="811560">
                  <a:extLst>
                    <a:ext uri="{9D8B030D-6E8A-4147-A177-3AD203B41FA5}">
                      <a16:colId xmlns:a16="http://schemas.microsoft.com/office/drawing/2014/main" val="1652811202"/>
                    </a:ext>
                  </a:extLst>
                </a:gridCol>
              </a:tblGrid>
              <a:tr h="4270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Varijabla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 (SD)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7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8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9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8985916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IQ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14.60 (5.102)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-0.07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0.03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-0.08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-0.08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-0.3**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-0.29**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-0.32**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-0.27**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-0.26**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5735149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Afekt. empatija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4.62 (2.211)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.29**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0.09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0.06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0.16*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0.08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0.17*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0.17*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0.06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0.09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9457775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Kogn. empatija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6.73 (1.961)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0.14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-0.03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-0.2**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-0.15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-0.13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-0.19*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-0.14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-0.25**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8425378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Autoritativni stil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69.32 (5.464)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-0.19*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0.05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-0.18*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-0.12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-0.11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-0.05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-0.09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-0.12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476249"/>
                  </a:ext>
                </a:extLst>
              </a:tr>
              <a:tr h="339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Autoritarni stil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35.44 (10.384)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0.43**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0.26**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0.25**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0.43**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0.36**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0.35**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0.35**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3402833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Permisivni stil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9.62 (3.133)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0.17*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0.17*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0.37**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0.34**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0.41**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0.32**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917676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7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Disfunkcije r</a:t>
                      </a:r>
                      <a:r>
                        <a:rPr lang="hr-HR" sz="1400" dirty="0">
                          <a:effectLst/>
                        </a:rPr>
                        <a:t>. pamćenja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17.2 (5.700)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0.81**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0.71**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0.72**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0.41**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0.58**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4181383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8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Disfunkcije</a:t>
                      </a:r>
                      <a:r>
                        <a:rPr lang="hr-HR" sz="1400" baseline="0" dirty="0" smtClean="0">
                          <a:effectLst/>
                        </a:rPr>
                        <a:t> </a:t>
                      </a:r>
                      <a:r>
                        <a:rPr lang="hr-HR" sz="1400" dirty="0" smtClean="0">
                          <a:effectLst/>
                        </a:rPr>
                        <a:t>planiranja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7.66 (2.72)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0.67**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0.71**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0.33**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0.57**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333247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9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Disfunkcije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regulacije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13.15 (4.233)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0.83**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0.58**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0.68**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5964377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Disfunkcije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inhibicije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14.43 (4.326)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-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0.58**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0.7**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7446903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</a:rPr>
                        <a:t>Problemi </a:t>
                      </a:r>
                      <a:r>
                        <a:rPr lang="hr-HR" sz="1400" dirty="0">
                          <a:effectLst/>
                        </a:rPr>
                        <a:t>u ponašanju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1.09 (1.225)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0.59**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1003099"/>
                  </a:ext>
                </a:extLst>
              </a:tr>
              <a:tr h="42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Hiperaktivnost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3.31 (2.465)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-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6229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1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Latentna varijabla izvršnih disfunkcija </a:t>
            </a:r>
            <a:endParaRPr lang="hr-HR" sz="3200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354" y="1567350"/>
            <a:ext cx="9694984" cy="418843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EFA</a:t>
            </a:r>
          </a:p>
          <a:p>
            <a:pPr marL="0" indent="0">
              <a:buNone/>
            </a:pPr>
            <a:r>
              <a:rPr lang="hr-HR" sz="1600" dirty="0" smtClean="0"/>
              <a:t>Bartletov test sfericiteta </a:t>
            </a:r>
            <a:r>
              <a:rPr lang="en-US" sz="1600" dirty="0" smtClean="0"/>
              <a:t>(χ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hr-HR" sz="1600" dirty="0" smtClean="0"/>
              <a:t>546.96</a:t>
            </a:r>
            <a:r>
              <a:rPr lang="en-US" sz="1600" dirty="0" smtClean="0"/>
              <a:t>, </a:t>
            </a:r>
            <a:r>
              <a:rPr lang="en-US" sz="1600" dirty="0" err="1"/>
              <a:t>df</a:t>
            </a:r>
            <a:r>
              <a:rPr lang="en-US" sz="1600" dirty="0"/>
              <a:t> = 6, p &lt; </a:t>
            </a:r>
            <a:r>
              <a:rPr lang="en-US" sz="1600" dirty="0" smtClean="0"/>
              <a:t>0.01)</a:t>
            </a:r>
            <a:r>
              <a:rPr lang="hr-HR" sz="1600" dirty="0" smtClean="0"/>
              <a:t>, KMO </a:t>
            </a:r>
            <a:r>
              <a:rPr lang="hr-HR" sz="1600" dirty="0"/>
              <a:t>= </a:t>
            </a:r>
            <a:r>
              <a:rPr lang="hr-HR" sz="1600" dirty="0" smtClean="0"/>
              <a:t>0.79</a:t>
            </a:r>
          </a:p>
          <a:p>
            <a:pPr marL="0" indent="0">
              <a:buNone/>
            </a:pPr>
            <a:r>
              <a:rPr lang="hr-HR" sz="1200" dirty="0" smtClean="0"/>
              <a:t>Tablica 1. Ukupna varijanca objašnjena faktorima</a:t>
            </a:r>
            <a:endParaRPr lang="hr-HR" sz="12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579676"/>
              </p:ext>
            </p:extLst>
          </p:nvPr>
        </p:nvGraphicFramePr>
        <p:xfrm>
          <a:off x="1143202" y="2677640"/>
          <a:ext cx="9002752" cy="1617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Document" r:id="rId3" imgW="8892679" imgH="1600431" progId="Word.Document.12">
                  <p:embed/>
                </p:oleObj>
              </mc:Choice>
              <mc:Fallback>
                <p:oleObj name="Document" r:id="rId3" imgW="8892679" imgH="16004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202" y="2677640"/>
                        <a:ext cx="9002752" cy="1617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0132" y="4019673"/>
            <a:ext cx="5853498" cy="213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61147"/>
              </p:ext>
            </p:extLst>
          </p:nvPr>
        </p:nvGraphicFramePr>
        <p:xfrm>
          <a:off x="749031" y="447467"/>
          <a:ext cx="11442968" cy="6410534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393559">
                  <a:extLst>
                    <a:ext uri="{9D8B030D-6E8A-4147-A177-3AD203B41FA5}">
                      <a16:colId xmlns:a16="http://schemas.microsoft.com/office/drawing/2014/main" val="3278856538"/>
                    </a:ext>
                  </a:extLst>
                </a:gridCol>
                <a:gridCol w="1525022">
                  <a:extLst>
                    <a:ext uri="{9D8B030D-6E8A-4147-A177-3AD203B41FA5}">
                      <a16:colId xmlns:a16="http://schemas.microsoft.com/office/drawing/2014/main" val="2047300608"/>
                    </a:ext>
                  </a:extLst>
                </a:gridCol>
                <a:gridCol w="1525022">
                  <a:extLst>
                    <a:ext uri="{9D8B030D-6E8A-4147-A177-3AD203B41FA5}">
                      <a16:colId xmlns:a16="http://schemas.microsoft.com/office/drawing/2014/main" val="2149974186"/>
                    </a:ext>
                  </a:extLst>
                </a:gridCol>
                <a:gridCol w="1611612">
                  <a:extLst>
                    <a:ext uri="{9D8B030D-6E8A-4147-A177-3AD203B41FA5}">
                      <a16:colId xmlns:a16="http://schemas.microsoft.com/office/drawing/2014/main" val="647418051"/>
                    </a:ext>
                  </a:extLst>
                </a:gridCol>
                <a:gridCol w="1441084">
                  <a:extLst>
                    <a:ext uri="{9D8B030D-6E8A-4147-A177-3AD203B41FA5}">
                      <a16:colId xmlns:a16="http://schemas.microsoft.com/office/drawing/2014/main" val="3800056895"/>
                    </a:ext>
                  </a:extLst>
                </a:gridCol>
                <a:gridCol w="1524139">
                  <a:extLst>
                    <a:ext uri="{9D8B030D-6E8A-4147-A177-3AD203B41FA5}">
                      <a16:colId xmlns:a16="http://schemas.microsoft.com/office/drawing/2014/main" val="3681268024"/>
                    </a:ext>
                  </a:extLst>
                </a:gridCol>
                <a:gridCol w="1422530">
                  <a:extLst>
                    <a:ext uri="{9D8B030D-6E8A-4147-A177-3AD203B41FA5}">
                      <a16:colId xmlns:a16="http://schemas.microsoft.com/office/drawing/2014/main" val="3533645478"/>
                    </a:ext>
                  </a:extLst>
                </a:gridCol>
              </a:tblGrid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Kriterij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965928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Problemi u ponašanju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Hiperaktivnost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832292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Prediktori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β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∆ R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R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β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∆ R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R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3480192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 korak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921386"/>
                  </a:ext>
                </a:extLst>
              </a:tr>
              <a:tr h="5521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Spol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0.02 (0.07)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0.25**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0.14** (0.21**)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0.27**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833900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IQ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0.06 (-0.07)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-0.02 (-0.2**)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530383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Afektivna empatija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0.00 (0.08)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-0.05 (0.07)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405632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Kognitivna empatija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-0.13 (-0.21**)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0.05 (-0.06)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935377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Autoritativni stil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-0.02 (-0.03)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-0.05 (-0.07)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3537304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Autoritarni stil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0.08 (0.22**)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0.03 (0.22**)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4370375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Permisivni stil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0.17* (0.25**)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0.1 (0.2*)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3788875"/>
                  </a:ext>
                </a:extLst>
              </a:tr>
              <a:tr h="450647"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318355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2. korak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3668"/>
                  </a:ext>
                </a:extLst>
              </a:tr>
              <a:tr h="45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Izvršne </a:t>
                      </a:r>
                      <a:r>
                        <a:rPr lang="hr-HR" sz="1600" dirty="0" smtClean="0">
                          <a:effectLst/>
                        </a:rPr>
                        <a:t>disfunkcije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0.5**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0.17**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0.42**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0.68**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0.32**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0.59**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34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1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Rezultati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hr-HR" dirty="0"/>
          </a:p>
          <a:p>
            <a:r>
              <a:rPr lang="hr-HR" dirty="0"/>
              <a:t>i</a:t>
            </a:r>
            <a:r>
              <a:rPr lang="hr-HR" dirty="0" smtClean="0"/>
              <a:t>zvršne disfunkcije → značajni </a:t>
            </a:r>
            <a:r>
              <a:rPr lang="hr-HR" dirty="0"/>
              <a:t>prediktor problema u ponašanju i hiperaktivnosti, uz kontrolu drugih individualnih i obiteljskih </a:t>
            </a:r>
            <a:r>
              <a:rPr lang="hr-HR" dirty="0" smtClean="0"/>
              <a:t>varijabli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Potvrđeno prijašnjim istraživanjima, za probleme u ponašanju </a:t>
            </a:r>
            <a:r>
              <a:rPr lang="hr-HR" sz="1200" dirty="0" smtClean="0"/>
              <a:t>(npr. Ellis, Weiss i Lochman, 2009; Riccio, Lockwood Hewitt i Blake, 2011; Riggs, Blair i Greenberg, 2010)</a:t>
            </a:r>
            <a:r>
              <a:rPr lang="hr-HR" dirty="0" smtClean="0"/>
              <a:t> i simptome hiperaktivnosti </a:t>
            </a:r>
            <a:r>
              <a:rPr lang="hr-HR" sz="1200" dirty="0" smtClean="0"/>
              <a:t>(npr. Berlin, Bohlin, Nyberg i Janols, 2010; Berlin, Bohlin i Rydell, 2010; Thorell, Rydell i Bohlin, 2012) </a:t>
            </a:r>
            <a:endParaRPr lang="hr-HR" sz="1200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302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Medijacijski učinak autoritarnog stila u odnosu između izvršnih disfunkcija i problema u ponašanju 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327" y="5615710"/>
            <a:ext cx="9694984" cy="688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χ</a:t>
            </a:r>
            <a:r>
              <a:rPr lang="en-US" sz="1800" baseline="30000" dirty="0"/>
              <a:t>2</a:t>
            </a:r>
            <a:r>
              <a:rPr lang="en-US" sz="1800" dirty="0"/>
              <a:t> = </a:t>
            </a:r>
            <a:r>
              <a:rPr lang="hr-HR" sz="1800" dirty="0" smtClean="0"/>
              <a:t>78</a:t>
            </a:r>
            <a:r>
              <a:rPr lang="en-US" sz="1800" dirty="0" smtClean="0"/>
              <a:t>,</a:t>
            </a:r>
            <a:r>
              <a:rPr lang="hr-HR" sz="1800" dirty="0" smtClean="0"/>
              <a:t>5</a:t>
            </a:r>
            <a:r>
              <a:rPr lang="en-US" sz="1800" dirty="0" smtClean="0"/>
              <a:t>, </a:t>
            </a:r>
            <a:r>
              <a:rPr lang="en-US" sz="1800" dirty="0" err="1"/>
              <a:t>df</a:t>
            </a:r>
            <a:r>
              <a:rPr lang="en-US" sz="1800" dirty="0"/>
              <a:t> = </a:t>
            </a:r>
            <a:r>
              <a:rPr lang="en-US" sz="1800" dirty="0" smtClean="0"/>
              <a:t>1</a:t>
            </a:r>
            <a:r>
              <a:rPr lang="hr-HR" sz="1800" dirty="0" smtClean="0"/>
              <a:t>1</a:t>
            </a:r>
            <a:r>
              <a:rPr lang="en-US" sz="1800" dirty="0" smtClean="0"/>
              <a:t>, </a:t>
            </a:r>
            <a:r>
              <a:rPr lang="en-US" sz="1800" dirty="0"/>
              <a:t>p </a:t>
            </a:r>
            <a:r>
              <a:rPr lang="hr-HR" sz="1800" dirty="0" smtClean="0"/>
              <a:t>&lt;</a:t>
            </a:r>
            <a:r>
              <a:rPr lang="en-US" sz="1800" dirty="0" smtClean="0"/>
              <a:t> 0.0</a:t>
            </a:r>
            <a:r>
              <a:rPr lang="hr-HR" sz="1800" dirty="0" smtClean="0"/>
              <a:t>1</a:t>
            </a:r>
            <a:r>
              <a:rPr lang="en-US" sz="1800" dirty="0" smtClean="0"/>
              <a:t>, </a:t>
            </a:r>
            <a:r>
              <a:rPr lang="en-US" sz="1800" dirty="0"/>
              <a:t>CFI = </a:t>
            </a:r>
            <a:r>
              <a:rPr lang="en-US" sz="1800" dirty="0" smtClean="0"/>
              <a:t>0.9</a:t>
            </a:r>
            <a:r>
              <a:rPr lang="hr-HR" sz="1800" dirty="0"/>
              <a:t>2</a:t>
            </a:r>
            <a:r>
              <a:rPr lang="en-US" sz="1800" dirty="0" smtClean="0"/>
              <a:t>, </a:t>
            </a:r>
            <a:r>
              <a:rPr lang="en-US" sz="1800" dirty="0"/>
              <a:t>TLI = </a:t>
            </a:r>
            <a:r>
              <a:rPr lang="en-US" sz="1800" dirty="0" smtClean="0"/>
              <a:t>0.</a:t>
            </a:r>
            <a:r>
              <a:rPr lang="hr-HR" sz="1800" dirty="0" smtClean="0"/>
              <a:t>79</a:t>
            </a:r>
            <a:r>
              <a:rPr lang="en-US" sz="1800" dirty="0" smtClean="0"/>
              <a:t>, </a:t>
            </a:r>
            <a:r>
              <a:rPr lang="en-US" sz="1800" dirty="0"/>
              <a:t>RMSEA = </a:t>
            </a:r>
            <a:r>
              <a:rPr lang="en-US" sz="1800" dirty="0" smtClean="0"/>
              <a:t>0.</a:t>
            </a:r>
            <a:r>
              <a:rPr lang="hr-HR" sz="1800" dirty="0" smtClean="0"/>
              <a:t>19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0.</a:t>
            </a:r>
            <a:r>
              <a:rPr lang="hr-HR" sz="1800" dirty="0" smtClean="0"/>
              <a:t>15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0.</a:t>
            </a:r>
            <a:r>
              <a:rPr lang="hr-HR" sz="1800" dirty="0" smtClean="0"/>
              <a:t>2</a:t>
            </a:r>
            <a:r>
              <a:rPr lang="en-US" sz="1800" dirty="0" smtClean="0"/>
              <a:t>3</a:t>
            </a:r>
            <a:r>
              <a:rPr lang="en-US" sz="1800" dirty="0"/>
              <a:t>)</a:t>
            </a:r>
            <a:endParaRPr lang="hr-HR" sz="1800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0631055" y="2512291"/>
            <a:ext cx="10067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/>
              <a:t>R</a:t>
            </a:r>
            <a:r>
              <a:rPr lang="hr-HR" baseline="30000" dirty="0" smtClean="0"/>
              <a:t>2</a:t>
            </a:r>
            <a:r>
              <a:rPr lang="hr-HR" dirty="0" smtClean="0"/>
              <a:t> = 15%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38" y="1885949"/>
            <a:ext cx="8720112" cy="334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Izvršne funkcije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8885737" cy="294957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sz="2200" dirty="0"/>
              <a:t>engl. </a:t>
            </a:r>
            <a:r>
              <a:rPr lang="hr-HR" sz="2200" i="1" dirty="0"/>
              <a:t>executive functions</a:t>
            </a:r>
          </a:p>
          <a:p>
            <a:endParaRPr lang="hr-HR" dirty="0"/>
          </a:p>
          <a:p>
            <a:r>
              <a:rPr lang="hr-HR" sz="2200" dirty="0"/>
              <a:t>omogućuju ljudima sudjelovanje u svrhovitom i cilju usmjerenom ponašanju </a:t>
            </a:r>
            <a:r>
              <a:rPr lang="hr-HR" sz="1000" dirty="0"/>
              <a:t>(Hughes, 2011; Suchy, 2009)</a:t>
            </a:r>
          </a:p>
          <a:p>
            <a:endParaRPr lang="hr-HR" dirty="0"/>
          </a:p>
          <a:p>
            <a:r>
              <a:rPr lang="hr-HR" sz="2200" dirty="0"/>
              <a:t>samoregulacija ponašanja, radno pamćenje, planiranje, inhibicija </a:t>
            </a:r>
            <a:r>
              <a:rPr lang="hr-HR" sz="1000" dirty="0"/>
              <a:t>(Diamond, 2013; Miyake i Friedman, 2012)</a:t>
            </a:r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203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Ograničenja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7195974" cy="227944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sz="2200" dirty="0" smtClean="0"/>
              <a:t>transverzalni podaci</a:t>
            </a:r>
          </a:p>
          <a:p>
            <a:endParaRPr lang="hr-HR" sz="2200" dirty="0" smtClean="0"/>
          </a:p>
          <a:p>
            <a:r>
              <a:rPr lang="hr-HR" sz="2200" dirty="0" smtClean="0"/>
              <a:t>subjektivnost u procjenama roditelja</a:t>
            </a:r>
          </a:p>
          <a:p>
            <a:pPr marL="0" indent="0">
              <a:buNone/>
            </a:pPr>
            <a:endParaRPr lang="hr-HR" sz="2200" dirty="0" smtClean="0"/>
          </a:p>
          <a:p>
            <a:r>
              <a:rPr lang="hr-HR" sz="2200" dirty="0" smtClean="0"/>
              <a:t>neki instrumenti nisu validirani s hrvatskim uzorcima</a:t>
            </a:r>
          </a:p>
          <a:p>
            <a:pPr marL="0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3345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Doprinos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9550067" cy="29603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sz="2200" dirty="0"/>
              <a:t>Intervencije</a:t>
            </a:r>
          </a:p>
          <a:p>
            <a:pPr lvl="1"/>
            <a:r>
              <a:rPr lang="hr-HR" sz="2200" dirty="0"/>
              <a:t>rana edukacija roditelja o pružanju podrške kognitivnom razvoju </a:t>
            </a:r>
            <a:r>
              <a:rPr lang="hr-HR" sz="2200" dirty="0" smtClean="0"/>
              <a:t>djeteta</a:t>
            </a:r>
          </a:p>
          <a:p>
            <a:pPr lvl="1"/>
            <a:r>
              <a:rPr lang="hr-HR" sz="2200" dirty="0"/>
              <a:t>t</a:t>
            </a:r>
            <a:r>
              <a:rPr lang="hr-HR" sz="2200" dirty="0" smtClean="0"/>
              <a:t>rening izvršnih funkcija </a:t>
            </a:r>
            <a:endParaRPr lang="hr-HR" sz="2200" dirty="0"/>
          </a:p>
          <a:p>
            <a:pPr marL="457200" lvl="1" indent="0">
              <a:buNone/>
            </a:pPr>
            <a:endParaRPr lang="hr-HR" sz="2200" dirty="0"/>
          </a:p>
          <a:p>
            <a:r>
              <a:rPr lang="hr-HR" sz="2200" dirty="0"/>
              <a:t>prevencija kasnijih problema u ponašanju</a:t>
            </a:r>
          </a:p>
          <a:p>
            <a:pPr marL="0" indent="0">
              <a:buNone/>
            </a:pPr>
            <a:endParaRPr lang="hr-HR" sz="2200" dirty="0"/>
          </a:p>
          <a:p>
            <a:r>
              <a:rPr lang="hr-HR" sz="2200" dirty="0"/>
              <a:t>longitudinalno praćenje </a:t>
            </a:r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2674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/>
          </p:cNvSpPr>
          <p:nvPr/>
        </p:nvSpPr>
        <p:spPr>
          <a:xfrm>
            <a:off x="1399545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165599" y="1585598"/>
            <a:ext cx="341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 smtClean="0"/>
              <a:t>Hvala na pažnji!</a:t>
            </a:r>
            <a:endParaRPr lang="hr-HR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943927" y="3214254"/>
            <a:ext cx="40362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200" u="sng" dirty="0" smtClean="0">
                <a:solidFill>
                  <a:srgbClr val="4AC1B0"/>
                </a:solidFill>
              </a:rPr>
              <a:t>svuckovic@ffos.hr</a:t>
            </a:r>
          </a:p>
          <a:p>
            <a:pPr algn="ctr"/>
            <a:r>
              <a:rPr lang="hr-HR" sz="2200" u="sng" dirty="0">
                <a:solidFill>
                  <a:srgbClr val="4AC1B0"/>
                </a:solidFill>
              </a:rPr>
              <a:t>srucevic@ffos.hr</a:t>
            </a:r>
          </a:p>
          <a:p>
            <a:pPr algn="ctr"/>
            <a:r>
              <a:rPr lang="hr-HR" sz="2200" u="sng" dirty="0">
                <a:solidFill>
                  <a:srgbClr val="4AC1B0"/>
                </a:solidFill>
              </a:rPr>
              <a:t>tborovac@foozos.hr</a:t>
            </a:r>
          </a:p>
          <a:p>
            <a:pPr algn="ctr"/>
            <a:r>
              <a:rPr lang="hr-HR" sz="2200" u="sng" dirty="0" smtClean="0">
                <a:solidFill>
                  <a:srgbClr val="4AC1B0"/>
                </a:solidFill>
              </a:rPr>
              <a:t>dkrupic@ffos.hr</a:t>
            </a:r>
            <a:endParaRPr lang="hr-HR" sz="2200" u="sng" dirty="0">
              <a:solidFill>
                <a:srgbClr val="4AC1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1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36D93A-51FB-4461-A76C-38AC6755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Deficiti izvršnih funkcija kod djece</a:t>
            </a:r>
            <a:endParaRPr lang="hr-HR" sz="3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8F01A2-4CBA-40C6-A8C9-ECE0064FE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354" y="1825625"/>
            <a:ext cx="8294610" cy="280474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sz="2200" dirty="0"/>
              <a:t>intenzivni razvoj izvršnih funkcija događa se oko osme godine života </a:t>
            </a:r>
            <a:r>
              <a:rPr lang="hr-HR" sz="1000" dirty="0"/>
              <a:t>(DeLuca i sur., 2003; Luciana i Nelson, 1998)</a:t>
            </a:r>
          </a:p>
          <a:p>
            <a:endParaRPr lang="hr-HR" sz="1800" dirty="0"/>
          </a:p>
          <a:p>
            <a:r>
              <a:rPr lang="hr-HR" sz="2200" dirty="0"/>
              <a:t>slabiji školski uspjeh, poteškoća u formiranju pozitivnih odnosa s vršnjacima i nastavnicima </a:t>
            </a:r>
            <a:r>
              <a:rPr lang="hr-HR" sz="1000" dirty="0"/>
              <a:t>(Liew, 2011; McClelland i sur., 2007; Welsh i sur., 2010)</a:t>
            </a:r>
          </a:p>
          <a:p>
            <a:endParaRPr lang="hr-HR" dirty="0"/>
          </a:p>
          <a:p>
            <a:r>
              <a:rPr lang="hr-HR" sz="2200" dirty="0"/>
              <a:t>neovisno o inteligenciji, predviđaju školski (ne)uspjeh </a:t>
            </a:r>
            <a:r>
              <a:rPr lang="hr-HR" sz="1000" dirty="0"/>
              <a:t>(Biermani sur., 2008; Masten i sur., 2012; Obradović, 2010)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496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36D93A-51FB-4461-A76C-38AC6755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Deficiti izvršnih funkcija kod djece</a:t>
            </a:r>
            <a:endParaRPr lang="hr-HR" sz="3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8F01A2-4CBA-40C6-A8C9-ECE0064FE8E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hr-HR" dirty="0"/>
              <a:t>Neurorazvojni poremećaji</a:t>
            </a:r>
          </a:p>
          <a:p>
            <a:pPr lvl="1"/>
            <a:r>
              <a:rPr lang="hr-HR" dirty="0"/>
              <a:t>ADHD </a:t>
            </a:r>
            <a:r>
              <a:rPr lang="hr-HR" sz="800" dirty="0"/>
              <a:t>(Rinsky i Hinshaw, 2011)</a:t>
            </a:r>
          </a:p>
          <a:p>
            <a:pPr lvl="1"/>
            <a:r>
              <a:rPr lang="hr-HR" dirty="0"/>
              <a:t>poremećajima iz autističnog spektra </a:t>
            </a:r>
            <a:r>
              <a:rPr lang="hr-HR" sz="1000" dirty="0"/>
              <a:t>(Šimleša, 2011)</a:t>
            </a:r>
          </a:p>
          <a:p>
            <a:endParaRPr lang="hr-HR" dirty="0"/>
          </a:p>
          <a:p>
            <a:r>
              <a:rPr lang="hr-HR" dirty="0"/>
              <a:t>Ponašajni problemi</a:t>
            </a:r>
          </a:p>
          <a:p>
            <a:pPr lvl="1"/>
            <a:r>
              <a:rPr lang="hr-HR" dirty="0"/>
              <a:t>poremećajem ophođenja i poremećajem s prkošenjem i suprotstavljanjem </a:t>
            </a:r>
            <a:r>
              <a:rPr lang="hr-HR" sz="800" dirty="0"/>
              <a:t>(Ogilvie, Stewart, Chan i Shum, 2011)</a:t>
            </a:r>
          </a:p>
          <a:p>
            <a:endParaRPr lang="hr-HR" dirty="0"/>
          </a:p>
          <a:p>
            <a:r>
              <a:rPr lang="hr-HR" dirty="0"/>
              <a:t>Poremećaji ličnosti, npr. psihopatija </a:t>
            </a:r>
            <a:r>
              <a:rPr lang="hr-HR" sz="1000" dirty="0"/>
              <a:t>(Beaver, Vaughn, DeLisi, Barnes i Boutwell, 2012; May i Beaver, 2014)</a:t>
            </a:r>
          </a:p>
          <a:p>
            <a:endParaRPr lang="hr-HR" dirty="0"/>
          </a:p>
          <a:p>
            <a:r>
              <a:rPr lang="hr-HR" dirty="0" smtClean="0"/>
              <a:t>Djeca </a:t>
            </a:r>
            <a:r>
              <a:rPr lang="hr-HR" dirty="0"/>
              <a:t>koja manifestiraju visoku razinu agresivnog ponašanja imaju poteškoća u </a:t>
            </a:r>
          </a:p>
          <a:p>
            <a:pPr lvl="1"/>
            <a:r>
              <a:rPr lang="hr-HR" dirty="0" smtClean="0"/>
              <a:t>inhibiciji </a:t>
            </a:r>
            <a:r>
              <a:rPr lang="hr-HR" sz="1000" dirty="0"/>
              <a:t>(Coolidge, DenBoer i Segal, 2004)</a:t>
            </a:r>
            <a:endParaRPr lang="hr-HR" dirty="0"/>
          </a:p>
          <a:p>
            <a:pPr lvl="1"/>
            <a:r>
              <a:rPr lang="hr-HR" dirty="0"/>
              <a:t>pamćenju sekvencijskih informacija i dosjećanju te kognitivnoj perseveraciji </a:t>
            </a:r>
            <a:r>
              <a:rPr lang="hr-HR" sz="1000" dirty="0"/>
              <a:t>(Séguin, Arseneault, Boulerice, Harden i Tremblay, 2002)</a:t>
            </a:r>
          </a:p>
          <a:p>
            <a:endParaRPr lang="hr-HR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3948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ACB0A5-32B0-46BA-AE64-03B4277D0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dirty="0" smtClean="0"/>
              <a:t>Empatija</a:t>
            </a:r>
            <a:endParaRPr lang="hr-HR" dirty="0"/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CE48307D-8003-4DA2-A93B-445A81D74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sz="2200" dirty="0" smtClean="0"/>
              <a:t>Istraživanja nisu konzistentna</a:t>
            </a:r>
          </a:p>
          <a:p>
            <a:r>
              <a:rPr lang="hr-HR" sz="2200" dirty="0" smtClean="0"/>
              <a:t>Niska </a:t>
            </a:r>
            <a:r>
              <a:rPr lang="hr-HR" sz="2200" dirty="0"/>
              <a:t>do umjerena negativna </a:t>
            </a:r>
            <a:r>
              <a:rPr lang="hr-HR" sz="2200" dirty="0" smtClean="0"/>
              <a:t>povezanost kod djece školske dobi </a:t>
            </a:r>
            <a:r>
              <a:rPr lang="hr-HR" sz="1000" dirty="0" smtClean="0"/>
              <a:t>(Miller i Eisenberg, 1988)</a:t>
            </a:r>
          </a:p>
          <a:p>
            <a:r>
              <a:rPr lang="hr-HR" sz="2200" dirty="0" smtClean="0"/>
              <a:t>Pozitivna povezanost kod djece predškolske dobi </a:t>
            </a:r>
            <a:r>
              <a:rPr lang="hr-HR" sz="1000" dirty="0" smtClean="0"/>
              <a:t>(</a:t>
            </a:r>
            <a:r>
              <a:rPr lang="de-DE" sz="1000" dirty="0"/>
              <a:t>Feshbach </a:t>
            </a:r>
            <a:r>
              <a:rPr lang="hr-HR" sz="1000" dirty="0" smtClean="0"/>
              <a:t>i</a:t>
            </a:r>
            <a:r>
              <a:rPr lang="de-DE" sz="1000" dirty="0" smtClean="0"/>
              <a:t> </a:t>
            </a:r>
            <a:r>
              <a:rPr lang="de-DE" sz="1000" dirty="0"/>
              <a:t>Feshbach, 1969; Gill </a:t>
            </a:r>
            <a:r>
              <a:rPr lang="hr-HR" sz="1000" dirty="0" smtClean="0"/>
              <a:t>i</a:t>
            </a:r>
            <a:r>
              <a:rPr lang="de-DE" sz="1000" dirty="0" smtClean="0"/>
              <a:t> </a:t>
            </a:r>
            <a:r>
              <a:rPr lang="de-DE" sz="1000" dirty="0"/>
              <a:t>Calkins, 2003</a:t>
            </a:r>
            <a:r>
              <a:rPr lang="hr-HR" sz="1000" dirty="0" smtClean="0"/>
              <a:t>)</a:t>
            </a:r>
          </a:p>
        </p:txBody>
      </p:sp>
      <p:sp>
        <p:nvSpPr>
          <p:cNvPr id="9" name="Rezervirano mjesto teksta 8">
            <a:extLst>
              <a:ext uri="{FF2B5EF4-FFF2-40B4-BE49-F238E27FC236}">
                <a16:creationId xmlns:a16="http://schemas.microsoft.com/office/drawing/2014/main" id="{71F696C2-AA2D-4FA4-8912-C9AE314AC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dirty="0" smtClean="0"/>
              <a:t>Roditeljski stilovi</a:t>
            </a:r>
            <a:endParaRPr lang="hr-HR" dirty="0"/>
          </a:p>
        </p:txBody>
      </p:sp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C28C8F6F-B1A7-477B-BF84-C490C9D57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hr-HR" dirty="0"/>
              <a:t>Autoritativni stil snažno povezan s prilagodbom</a:t>
            </a:r>
          </a:p>
          <a:p>
            <a:r>
              <a:rPr lang="hr-HR" dirty="0"/>
              <a:t>Autoritarni, permisivni i zanemarujući stil povećavaju rizik za pojavu problema u ponašanju</a:t>
            </a:r>
          </a:p>
          <a:p>
            <a:endParaRPr lang="hr-HR" dirty="0"/>
          </a:p>
          <a:p>
            <a:r>
              <a:rPr lang="hr-HR" dirty="0"/>
              <a:t>Negativni aspekti podrške roditelja jače povezani s ponašajnim problemima djeteta od nedostatka podrške i topline </a:t>
            </a:r>
            <a:r>
              <a:rPr lang="hr-HR" sz="1300" dirty="0"/>
              <a:t>(Hoeve i sur., 2009)</a:t>
            </a:r>
          </a:p>
          <a:p>
            <a:endParaRPr lang="hr-HR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1F47063-3DFA-4DFB-AD4A-7EA4B32D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Relacije empatije djeteta i roditeljskog stila s problemima </a:t>
            </a:r>
            <a:r>
              <a:rPr lang="pl-PL" sz="3200" dirty="0"/>
              <a:t>u ponašanju kod djece</a:t>
            </a:r>
            <a:endParaRPr lang="hr-HR" sz="3200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1399545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686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F47063-3DFA-4DFB-AD4A-7EA4B32D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Teorijski okvir</a:t>
            </a:r>
            <a:endParaRPr lang="hr-HR" sz="3200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1399545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354" y="1690687"/>
            <a:ext cx="10668356" cy="222955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b="0" dirty="0" smtClean="0"/>
              <a:t>Razvojni biopsihosocijalni model </a:t>
            </a:r>
            <a:r>
              <a:rPr lang="hr-HR" sz="1000" b="0" dirty="0" smtClean="0"/>
              <a:t>(</a:t>
            </a:r>
            <a:r>
              <a:rPr lang="en-US" sz="1000" b="0" dirty="0"/>
              <a:t>Beauchamp </a:t>
            </a:r>
            <a:r>
              <a:rPr lang="hr-HR" sz="1000" b="0" dirty="0" smtClean="0"/>
              <a:t>i</a:t>
            </a:r>
            <a:r>
              <a:rPr lang="en-US" sz="1000" b="0" dirty="0" smtClean="0"/>
              <a:t> </a:t>
            </a:r>
            <a:r>
              <a:rPr lang="en-US" sz="1000" b="0" dirty="0"/>
              <a:t>Anderson, 2010</a:t>
            </a:r>
            <a:r>
              <a:rPr lang="hr-HR" sz="1000" b="0" dirty="0" smtClean="0"/>
              <a:t>)</a:t>
            </a:r>
          </a:p>
          <a:p>
            <a:r>
              <a:rPr lang="hr-HR" sz="2200" b="0" dirty="0" smtClean="0"/>
              <a:t>	</a:t>
            </a:r>
          </a:p>
          <a:p>
            <a:r>
              <a:rPr lang="hr-HR" sz="2200" b="0" dirty="0"/>
              <a:t>	</a:t>
            </a:r>
            <a:r>
              <a:rPr lang="hr-HR" sz="2200" b="0" dirty="0" smtClean="0"/>
              <a:t>Izvršne funkcije, kognitivna i afektivna empatija i roditeljstvo → probleme u 	ponašanju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95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C28F01A2-4CBA-40C6-A8C9-ECE0064FE8E6}"/>
              </a:ext>
            </a:extLst>
          </p:cNvPr>
          <p:cNvSpPr txBox="1">
            <a:spLocks/>
          </p:cNvSpPr>
          <p:nvPr/>
        </p:nvSpPr>
        <p:spPr>
          <a:xfrm>
            <a:off x="1043353" y="1825625"/>
            <a:ext cx="10372791" cy="34467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/>
              <a:t>Cilj </a:t>
            </a:r>
          </a:p>
          <a:p>
            <a:pPr lvl="1"/>
            <a:r>
              <a:rPr lang="hr-HR" dirty="0"/>
              <a:t>ispitati odnos izvršnih funkcija </a:t>
            </a:r>
            <a:r>
              <a:rPr lang="hr-HR" dirty="0" smtClean="0"/>
              <a:t>(radno pamćenje, planiranje, regulacija i inhibicija) i </a:t>
            </a:r>
            <a:r>
              <a:rPr lang="hr-HR" dirty="0"/>
              <a:t>problema u ponašanju </a:t>
            </a:r>
            <a:r>
              <a:rPr lang="hr-HR" dirty="0" smtClean="0"/>
              <a:t>i simptoma </a:t>
            </a:r>
            <a:r>
              <a:rPr lang="hr-HR" dirty="0"/>
              <a:t>hiperaktivnosti </a:t>
            </a:r>
            <a:r>
              <a:rPr lang="hr-HR" dirty="0" smtClean="0"/>
              <a:t>kod </a:t>
            </a:r>
            <a:r>
              <a:rPr lang="hr-HR" dirty="0"/>
              <a:t>djece rane osnovnoškolske </a:t>
            </a:r>
            <a:r>
              <a:rPr lang="hr-HR" dirty="0" smtClean="0"/>
              <a:t>dobi</a:t>
            </a:r>
          </a:p>
          <a:p>
            <a:pPr marL="457200" lvl="1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Hipoteza</a:t>
            </a:r>
          </a:p>
          <a:p>
            <a:pPr lvl="1"/>
            <a:r>
              <a:rPr lang="hr-HR" dirty="0" smtClean="0"/>
              <a:t>izvršne </a:t>
            </a:r>
            <a:r>
              <a:rPr lang="hr-HR" dirty="0"/>
              <a:t>funkcije               prediktori problema u </a:t>
            </a:r>
            <a:r>
              <a:rPr lang="hr-HR" dirty="0" smtClean="0"/>
              <a:t>ponašanju i hiperaktivnosti,</a:t>
            </a:r>
          </a:p>
          <a:p>
            <a:pPr marL="457200" lvl="1" indent="0">
              <a:buNone/>
            </a:pPr>
            <a:r>
              <a:rPr lang="hr-HR" dirty="0" smtClean="0"/>
              <a:t>uz kontrolu spola, IQ-a, empatije i roditeljskog odgojnog stila </a:t>
            </a:r>
            <a:endParaRPr lang="hr-HR" dirty="0"/>
          </a:p>
          <a:p>
            <a:endParaRPr lang="hr-HR" sz="1000" dirty="0" smtClean="0"/>
          </a:p>
          <a:p>
            <a:endParaRPr lang="hr-HR" dirty="0"/>
          </a:p>
        </p:txBody>
      </p:sp>
      <p:sp>
        <p:nvSpPr>
          <p:cNvPr id="6" name="Right Arrow 5"/>
          <p:cNvSpPr/>
          <p:nvPr/>
        </p:nvSpPr>
        <p:spPr>
          <a:xfrm>
            <a:off x="3940752" y="4340662"/>
            <a:ext cx="529863" cy="211999"/>
          </a:xfrm>
          <a:prstGeom prst="rightArrow">
            <a:avLst/>
          </a:prstGeom>
          <a:solidFill>
            <a:srgbClr val="4AC1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75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4" y="1825625"/>
            <a:ext cx="9694984" cy="25907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longitudinalno istraživanje „Problemi u ponašanju djece školske dobi: Uloga izvršnih funkcija, individualnih, obiteljskih i genetskih čimbenika-ECLAT“</a:t>
            </a:r>
          </a:p>
          <a:p>
            <a:pPr lvl="1"/>
            <a:r>
              <a:rPr lang="hr-HR" dirty="0" smtClean="0"/>
              <a:t>voditeljica projekta: izv.prof.dr.sc. Silvija Ručević</a:t>
            </a:r>
          </a:p>
          <a:p>
            <a:pPr marL="457200" lvl="1" indent="0">
              <a:buNone/>
            </a:pPr>
            <a:endParaRPr lang="hr-HR" dirty="0" smtClean="0"/>
          </a:p>
          <a:p>
            <a:pPr lvl="1"/>
            <a:r>
              <a:rPr lang="hr-HR" dirty="0" smtClean="0"/>
              <a:t>treća </a:t>
            </a:r>
            <a:r>
              <a:rPr lang="hr-HR" dirty="0"/>
              <a:t>točka mjerenja </a:t>
            </a:r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pPr marL="914400" lvl="2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066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Metoda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3" y="1825625"/>
            <a:ext cx="9890535" cy="405349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Sudionici</a:t>
            </a:r>
          </a:p>
          <a:p>
            <a:pPr lvl="1"/>
            <a:r>
              <a:rPr lang="hr-HR" dirty="0" smtClean="0"/>
              <a:t>173 para roditelj-dijete (94 dječaka i 79 djevojčica, </a:t>
            </a:r>
            <a:r>
              <a:rPr lang="hr-HR" dirty="0"/>
              <a:t>M</a:t>
            </a:r>
            <a:r>
              <a:rPr lang="hr-HR" baseline="-25000" dirty="0"/>
              <a:t>dob</a:t>
            </a:r>
            <a:r>
              <a:rPr lang="hr-HR" dirty="0"/>
              <a:t>=8.21, SD=.</a:t>
            </a:r>
            <a:r>
              <a:rPr lang="hr-HR" dirty="0" smtClean="0"/>
              <a:t>569; </a:t>
            </a:r>
            <a:r>
              <a:rPr lang="hr-HR" dirty="0"/>
              <a:t>139 </a:t>
            </a:r>
            <a:r>
              <a:rPr lang="hr-HR" dirty="0" smtClean="0"/>
              <a:t>majki i </a:t>
            </a:r>
            <a:r>
              <a:rPr lang="hr-HR" dirty="0"/>
              <a:t>34 </a:t>
            </a:r>
            <a:r>
              <a:rPr lang="hr-HR" dirty="0" smtClean="0"/>
              <a:t>očeva), na području grada Osijeka</a:t>
            </a:r>
          </a:p>
          <a:p>
            <a:pPr marL="457200" lvl="1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Instrumenti</a:t>
            </a:r>
          </a:p>
          <a:p>
            <a:pPr lvl="1"/>
            <a:r>
              <a:rPr lang="hr-HR" dirty="0" smtClean="0"/>
              <a:t>Inventar </a:t>
            </a:r>
            <a:r>
              <a:rPr lang="hr-HR" dirty="0"/>
              <a:t>CHEXY-HR</a:t>
            </a:r>
          </a:p>
          <a:p>
            <a:pPr lvl="1"/>
            <a:r>
              <a:rPr lang="hr-HR" dirty="0"/>
              <a:t>Upitnik snaga i </a:t>
            </a:r>
            <a:r>
              <a:rPr lang="hr-HR" dirty="0" smtClean="0"/>
              <a:t>slabosti</a:t>
            </a:r>
          </a:p>
          <a:p>
            <a:pPr lvl="1"/>
            <a:r>
              <a:rPr lang="hr-HR" dirty="0" smtClean="0"/>
              <a:t>WISC-IV-HR – Neverbalno rasuđivanje</a:t>
            </a:r>
          </a:p>
          <a:p>
            <a:pPr lvl="1"/>
            <a:r>
              <a:rPr lang="hr-HR" dirty="0" smtClean="0"/>
              <a:t>Upitnik empatije</a:t>
            </a:r>
          </a:p>
          <a:p>
            <a:pPr lvl="1"/>
            <a:r>
              <a:rPr lang="hr-HR" dirty="0" smtClean="0"/>
              <a:t>Upitnik </a:t>
            </a:r>
            <a:r>
              <a:rPr lang="hr-HR" dirty="0"/>
              <a:t>roditeljskog stila</a:t>
            </a:r>
          </a:p>
          <a:p>
            <a:endParaRPr lang="hr-HR" dirty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344127" y="6492875"/>
            <a:ext cx="9752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 smtClean="0"/>
              <a:t>Rad je financirala Hrvatska zaklada za znanost (HRZZ-IP-2016-06-3917) i Sveučilište J.J.Strossmayera u Osijeku (</a:t>
            </a:r>
            <a:r>
              <a:rPr lang="hr-HR" sz="1200" dirty="0" smtClean="0"/>
              <a:t>IZIP-2016-81)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28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1849</Words>
  <Application>Microsoft Office PowerPoint</Application>
  <PresentationFormat>Widescreen</PresentationFormat>
  <Paragraphs>452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Myriad  </vt:lpstr>
      <vt:lpstr>Times New Roman</vt:lpstr>
      <vt:lpstr>Office Theme</vt:lpstr>
      <vt:lpstr>Document</vt:lpstr>
      <vt:lpstr>Odnos izvršnih funkcija i problema u ponašanju kod djece rane osnovnoškolske dobi</vt:lpstr>
      <vt:lpstr>Izvršne funkcije</vt:lpstr>
      <vt:lpstr>Deficiti izvršnih funkcija kod djece</vt:lpstr>
      <vt:lpstr>Deficiti izvršnih funkcija kod djece</vt:lpstr>
      <vt:lpstr>Relacije empatije djeteta i roditeljskog stila s problemima u ponašanju kod djece</vt:lpstr>
      <vt:lpstr>Teorijski okvir</vt:lpstr>
      <vt:lpstr>PowerPoint Presentation</vt:lpstr>
      <vt:lpstr>Metoda</vt:lpstr>
      <vt:lpstr>Metoda</vt:lpstr>
      <vt:lpstr>Metoda</vt:lpstr>
      <vt:lpstr>Metoda</vt:lpstr>
      <vt:lpstr>Metoda</vt:lpstr>
      <vt:lpstr>Metoda</vt:lpstr>
      <vt:lpstr>Metoda</vt:lpstr>
      <vt:lpstr>Deskriptivni podaci i korelacije među varijablama</vt:lpstr>
      <vt:lpstr>Latentna varijabla izvršnih disfunkcija </vt:lpstr>
      <vt:lpstr>PowerPoint Presentation</vt:lpstr>
      <vt:lpstr>Rezultati</vt:lpstr>
      <vt:lpstr>Medijacijski učinak autoritarnog stila u odnosu između izvršnih disfunkcija i problema u ponašanju  </vt:lpstr>
      <vt:lpstr>Ograničenja</vt:lpstr>
      <vt:lpstr>Doprinos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SV</cp:lastModifiedBy>
  <cp:revision>153</cp:revision>
  <dcterms:created xsi:type="dcterms:W3CDTF">2019-03-18T07:11:27Z</dcterms:created>
  <dcterms:modified xsi:type="dcterms:W3CDTF">2019-09-08T15:35:38Z</dcterms:modified>
</cp:coreProperties>
</file>