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8" r:id="rId1"/>
  </p:sldMasterIdLst>
  <p:notesMasterIdLst>
    <p:notesMasterId r:id="rId39"/>
  </p:notesMasterIdLst>
  <p:sldIdLst>
    <p:sldId id="256" r:id="rId2"/>
    <p:sldId id="282" r:id="rId3"/>
    <p:sldId id="283" r:id="rId4"/>
    <p:sldId id="284" r:id="rId5"/>
    <p:sldId id="285" r:id="rId6"/>
    <p:sldId id="287" r:id="rId7"/>
    <p:sldId id="288" r:id="rId8"/>
    <p:sldId id="289" r:id="rId9"/>
    <p:sldId id="286" r:id="rId10"/>
    <p:sldId id="290" r:id="rId11"/>
    <p:sldId id="291" r:id="rId12"/>
    <p:sldId id="257" r:id="rId13"/>
    <p:sldId id="258" r:id="rId14"/>
    <p:sldId id="259" r:id="rId15"/>
    <p:sldId id="281" r:id="rId16"/>
    <p:sldId id="260" r:id="rId17"/>
    <p:sldId id="261" r:id="rId18"/>
    <p:sldId id="262" r:id="rId19"/>
    <p:sldId id="263" r:id="rId20"/>
    <p:sldId id="264" r:id="rId21"/>
    <p:sldId id="266" r:id="rId22"/>
    <p:sldId id="265" r:id="rId23"/>
    <p:sldId id="267" r:id="rId24"/>
    <p:sldId id="292" r:id="rId25"/>
    <p:sldId id="268" r:id="rId26"/>
    <p:sldId id="269" r:id="rId27"/>
    <p:sldId id="270" r:id="rId28"/>
    <p:sldId id="275" r:id="rId29"/>
    <p:sldId id="295" r:id="rId30"/>
    <p:sldId id="280" r:id="rId31"/>
    <p:sldId id="271" r:id="rId32"/>
    <p:sldId id="272" r:id="rId33"/>
    <p:sldId id="273" r:id="rId34"/>
    <p:sldId id="276" r:id="rId35"/>
    <p:sldId id="274" r:id="rId36"/>
    <p:sldId id="293" r:id="rId37"/>
    <p:sldId id="294"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D09C0-B893-EA40-8FD3-59EBD11E7F60}" type="doc">
      <dgm:prSet loTypeId="urn:microsoft.com/office/officeart/2005/8/layout/hierarchy4" loCatId="" qsTypeId="urn:microsoft.com/office/officeart/2005/8/quickstyle/simple4" qsCatId="simple" csTypeId="urn:microsoft.com/office/officeart/2005/8/colors/accent1_2" csCatId="accent1" phldr="1"/>
      <dgm:spPr/>
      <dgm:t>
        <a:bodyPr/>
        <a:lstStyle/>
        <a:p>
          <a:endParaRPr lang="en-US"/>
        </a:p>
      </dgm:t>
    </dgm:pt>
    <dgm:pt modelId="{A7C426EB-7109-0444-93A1-6CF8F590FB3E}">
      <dgm:prSet phldrT="[Text]"/>
      <dgm:spPr/>
      <dgm:t>
        <a:bodyPr/>
        <a:lstStyle/>
        <a:p>
          <a:r>
            <a:rPr lang="en-US" dirty="0" smtClean="0"/>
            <a:t>INTRODUCTION (divided by chapters)</a:t>
          </a:r>
          <a:endParaRPr lang="en-US" dirty="0"/>
        </a:p>
      </dgm:t>
    </dgm:pt>
    <dgm:pt modelId="{C756DB92-2A92-3E41-AD6C-CC1A8F925055}" type="parTrans" cxnId="{FC73B025-00A4-8C43-BBB6-A30AAA043077}">
      <dgm:prSet/>
      <dgm:spPr/>
      <dgm:t>
        <a:bodyPr/>
        <a:lstStyle/>
        <a:p>
          <a:endParaRPr lang="en-US"/>
        </a:p>
      </dgm:t>
    </dgm:pt>
    <dgm:pt modelId="{34337036-7265-754B-AB89-9D159AB8AF1B}" type="sibTrans" cxnId="{FC73B025-00A4-8C43-BBB6-A30AAA043077}">
      <dgm:prSet/>
      <dgm:spPr/>
      <dgm:t>
        <a:bodyPr/>
        <a:lstStyle/>
        <a:p>
          <a:endParaRPr lang="en-US"/>
        </a:p>
      </dgm:t>
    </dgm:pt>
    <dgm:pt modelId="{247DD357-8388-074D-A274-5BF72DF15ACC}">
      <dgm:prSet phldrT="[Text]"/>
      <dgm:spPr/>
      <dgm:t>
        <a:bodyPr/>
        <a:lstStyle/>
        <a:p>
          <a:r>
            <a:rPr lang="en-US" dirty="0" smtClean="0"/>
            <a:t>hypotheses</a:t>
          </a:r>
          <a:endParaRPr lang="en-US" dirty="0"/>
        </a:p>
      </dgm:t>
    </dgm:pt>
    <dgm:pt modelId="{B1D4BF1E-C5D1-F147-ABBA-EC3B1E1DD156}" type="parTrans" cxnId="{D5FDA513-D9B4-A642-868A-3C9ECDF46C47}">
      <dgm:prSet/>
      <dgm:spPr/>
      <dgm:t>
        <a:bodyPr/>
        <a:lstStyle/>
        <a:p>
          <a:endParaRPr lang="en-US"/>
        </a:p>
      </dgm:t>
    </dgm:pt>
    <dgm:pt modelId="{F37203BB-EA38-4D46-8050-FC06FE9EF7D3}" type="sibTrans" cxnId="{D5FDA513-D9B4-A642-868A-3C9ECDF46C47}">
      <dgm:prSet/>
      <dgm:spPr/>
      <dgm:t>
        <a:bodyPr/>
        <a:lstStyle/>
        <a:p>
          <a:endParaRPr lang="en-US"/>
        </a:p>
      </dgm:t>
    </dgm:pt>
    <dgm:pt modelId="{762855AD-C185-094C-9D14-2C0A5CCEBB16}">
      <dgm:prSet phldrT="[Text]"/>
      <dgm:spPr/>
      <dgm:t>
        <a:bodyPr/>
        <a:lstStyle/>
        <a:p>
          <a:r>
            <a:rPr lang="en-US" dirty="0" smtClean="0"/>
            <a:t>Comparative research</a:t>
          </a:r>
          <a:endParaRPr lang="en-US" dirty="0"/>
        </a:p>
      </dgm:t>
    </dgm:pt>
    <dgm:pt modelId="{4FB50119-24D0-8B49-AC97-5CC7515FD984}" type="parTrans" cxnId="{11BA5436-6F4A-3A40-A40C-CBB1191B5ECE}">
      <dgm:prSet/>
      <dgm:spPr/>
      <dgm:t>
        <a:bodyPr/>
        <a:lstStyle/>
        <a:p>
          <a:endParaRPr lang="en-US"/>
        </a:p>
      </dgm:t>
    </dgm:pt>
    <dgm:pt modelId="{7958B1AF-BFB5-F548-B5C9-184E10712686}" type="sibTrans" cxnId="{11BA5436-6F4A-3A40-A40C-CBB1191B5ECE}">
      <dgm:prSet/>
      <dgm:spPr/>
      <dgm:t>
        <a:bodyPr/>
        <a:lstStyle/>
        <a:p>
          <a:endParaRPr lang="en-US"/>
        </a:p>
      </dgm:t>
    </dgm:pt>
    <dgm:pt modelId="{693E3D39-7812-8D46-996B-0664EAAFBCC9}">
      <dgm:prSet phldrT="[Text]"/>
      <dgm:spPr/>
      <dgm:t>
        <a:bodyPr/>
        <a:lstStyle/>
        <a:p>
          <a:r>
            <a:rPr lang="en-US" dirty="0" smtClean="0"/>
            <a:t>Limitations</a:t>
          </a:r>
          <a:endParaRPr lang="en-US" dirty="0"/>
        </a:p>
      </dgm:t>
    </dgm:pt>
    <dgm:pt modelId="{871BC6A2-FF1F-A143-A945-37E73C93F751}" type="parTrans" cxnId="{F71EF839-0FF5-D445-8340-25372353C25D}">
      <dgm:prSet/>
      <dgm:spPr/>
      <dgm:t>
        <a:bodyPr/>
        <a:lstStyle/>
        <a:p>
          <a:endParaRPr lang="en-US"/>
        </a:p>
      </dgm:t>
    </dgm:pt>
    <dgm:pt modelId="{A1CD0ED4-9BB0-9646-B002-99596912200D}" type="sibTrans" cxnId="{F71EF839-0FF5-D445-8340-25372353C25D}">
      <dgm:prSet/>
      <dgm:spPr/>
      <dgm:t>
        <a:bodyPr/>
        <a:lstStyle/>
        <a:p>
          <a:endParaRPr lang="en-US"/>
        </a:p>
      </dgm:t>
    </dgm:pt>
    <dgm:pt modelId="{EE60CFD8-CBC0-AB46-BF88-26CBD203F424}">
      <dgm:prSet phldrT="[Text]"/>
      <dgm:spPr/>
      <dgm:t>
        <a:bodyPr/>
        <a:lstStyle/>
        <a:p>
          <a:r>
            <a:rPr lang="en-US" dirty="0" smtClean="0"/>
            <a:t>Theoretical framework</a:t>
          </a:r>
          <a:endParaRPr lang="en-US" dirty="0"/>
        </a:p>
      </dgm:t>
    </dgm:pt>
    <dgm:pt modelId="{5F2C4521-2288-E145-B4FA-F53B784DCD1D}" type="parTrans" cxnId="{2ACFDC9B-F625-E845-805A-633F59BCEAE5}">
      <dgm:prSet/>
      <dgm:spPr/>
      <dgm:t>
        <a:bodyPr/>
        <a:lstStyle/>
        <a:p>
          <a:endParaRPr lang="en-US"/>
        </a:p>
      </dgm:t>
    </dgm:pt>
    <dgm:pt modelId="{D6EF9796-A698-7C4F-BC38-1675063EBF4A}" type="sibTrans" cxnId="{2ACFDC9B-F625-E845-805A-633F59BCEAE5}">
      <dgm:prSet/>
      <dgm:spPr/>
      <dgm:t>
        <a:bodyPr/>
        <a:lstStyle/>
        <a:p>
          <a:endParaRPr lang="en-US"/>
        </a:p>
      </dgm:t>
    </dgm:pt>
    <dgm:pt modelId="{D14C375C-93E1-614A-B1A8-EFE8C3229813}">
      <dgm:prSet phldrT="[Text]"/>
      <dgm:spPr/>
      <dgm:t>
        <a:bodyPr/>
        <a:lstStyle/>
        <a:p>
          <a:r>
            <a:rPr lang="en-US" dirty="0" smtClean="0"/>
            <a:t>Conclusions</a:t>
          </a:r>
          <a:endParaRPr lang="en-US" dirty="0"/>
        </a:p>
      </dgm:t>
    </dgm:pt>
    <dgm:pt modelId="{81CE3AE3-BF05-2147-B1C8-EDD40CE52433}" type="parTrans" cxnId="{2798026A-4D36-064B-9618-D647B04E42C9}">
      <dgm:prSet/>
      <dgm:spPr/>
      <dgm:t>
        <a:bodyPr/>
        <a:lstStyle/>
        <a:p>
          <a:endParaRPr lang="en-US"/>
        </a:p>
      </dgm:t>
    </dgm:pt>
    <dgm:pt modelId="{6A9DDA67-2B74-B943-B720-CDD85E5E2F26}" type="sibTrans" cxnId="{2798026A-4D36-064B-9618-D647B04E42C9}">
      <dgm:prSet/>
      <dgm:spPr/>
      <dgm:t>
        <a:bodyPr/>
        <a:lstStyle/>
        <a:p>
          <a:endParaRPr lang="en-US"/>
        </a:p>
      </dgm:t>
    </dgm:pt>
    <dgm:pt modelId="{F2C91966-605F-2941-9465-DA0BA24577E2}" type="pres">
      <dgm:prSet presAssocID="{436D09C0-B893-EA40-8FD3-59EBD11E7F60}" presName="Name0" presStyleCnt="0">
        <dgm:presLayoutVars>
          <dgm:chPref val="1"/>
          <dgm:dir/>
          <dgm:animOne val="branch"/>
          <dgm:animLvl val="lvl"/>
          <dgm:resizeHandles/>
        </dgm:presLayoutVars>
      </dgm:prSet>
      <dgm:spPr/>
      <dgm:t>
        <a:bodyPr/>
        <a:lstStyle/>
        <a:p>
          <a:endParaRPr lang="en-US"/>
        </a:p>
      </dgm:t>
    </dgm:pt>
    <dgm:pt modelId="{0DFDDE0C-3D9D-E849-BEE1-BD8D7DDD5B17}" type="pres">
      <dgm:prSet presAssocID="{A7C426EB-7109-0444-93A1-6CF8F590FB3E}" presName="vertOne" presStyleCnt="0"/>
      <dgm:spPr/>
    </dgm:pt>
    <dgm:pt modelId="{556DCAEC-0871-1949-874F-4F4B5C744355}" type="pres">
      <dgm:prSet presAssocID="{A7C426EB-7109-0444-93A1-6CF8F590FB3E}" presName="txOne" presStyleLbl="node0" presStyleIdx="0" presStyleCnt="1">
        <dgm:presLayoutVars>
          <dgm:chPref val="3"/>
        </dgm:presLayoutVars>
      </dgm:prSet>
      <dgm:spPr/>
      <dgm:t>
        <a:bodyPr/>
        <a:lstStyle/>
        <a:p>
          <a:endParaRPr lang="en-US"/>
        </a:p>
      </dgm:t>
    </dgm:pt>
    <dgm:pt modelId="{5F6C4FD7-E9DA-1745-93BC-FEF60D6E653A}" type="pres">
      <dgm:prSet presAssocID="{A7C426EB-7109-0444-93A1-6CF8F590FB3E}" presName="parTransOne" presStyleCnt="0"/>
      <dgm:spPr/>
    </dgm:pt>
    <dgm:pt modelId="{9885EEC4-80C0-3A48-965C-4283F2BE003C}" type="pres">
      <dgm:prSet presAssocID="{A7C426EB-7109-0444-93A1-6CF8F590FB3E}" presName="horzOne" presStyleCnt="0"/>
      <dgm:spPr/>
    </dgm:pt>
    <dgm:pt modelId="{646A5BAC-0AA7-E844-B8D4-BD1B3B93D714}" type="pres">
      <dgm:prSet presAssocID="{247DD357-8388-074D-A274-5BF72DF15ACC}" presName="vertTwo" presStyleCnt="0"/>
      <dgm:spPr/>
    </dgm:pt>
    <dgm:pt modelId="{116F370B-221B-2D43-BA9E-86717C6D59B6}" type="pres">
      <dgm:prSet presAssocID="{247DD357-8388-074D-A274-5BF72DF15ACC}" presName="txTwo" presStyleLbl="node2" presStyleIdx="0" presStyleCnt="2">
        <dgm:presLayoutVars>
          <dgm:chPref val="3"/>
        </dgm:presLayoutVars>
      </dgm:prSet>
      <dgm:spPr/>
      <dgm:t>
        <a:bodyPr/>
        <a:lstStyle/>
        <a:p>
          <a:endParaRPr lang="en-US"/>
        </a:p>
      </dgm:t>
    </dgm:pt>
    <dgm:pt modelId="{5EBAD226-A353-4B4F-A63E-BD3B1A95EC66}" type="pres">
      <dgm:prSet presAssocID="{247DD357-8388-074D-A274-5BF72DF15ACC}" presName="parTransTwo" presStyleCnt="0"/>
      <dgm:spPr/>
    </dgm:pt>
    <dgm:pt modelId="{048ACFC5-55A7-2E4D-8159-9AE2BC2256A3}" type="pres">
      <dgm:prSet presAssocID="{247DD357-8388-074D-A274-5BF72DF15ACC}" presName="horzTwo" presStyleCnt="0"/>
      <dgm:spPr/>
    </dgm:pt>
    <dgm:pt modelId="{DE80F000-B03F-9D45-A014-A9430EB85D5F}" type="pres">
      <dgm:prSet presAssocID="{762855AD-C185-094C-9D14-2C0A5CCEBB16}" presName="vertThree" presStyleCnt="0"/>
      <dgm:spPr/>
    </dgm:pt>
    <dgm:pt modelId="{A6C1D50F-6763-5643-876D-C10BF7F8E86F}" type="pres">
      <dgm:prSet presAssocID="{762855AD-C185-094C-9D14-2C0A5CCEBB16}" presName="txThree" presStyleLbl="node3" presStyleIdx="0" presStyleCnt="3">
        <dgm:presLayoutVars>
          <dgm:chPref val="3"/>
        </dgm:presLayoutVars>
      </dgm:prSet>
      <dgm:spPr/>
      <dgm:t>
        <a:bodyPr/>
        <a:lstStyle/>
        <a:p>
          <a:endParaRPr lang="en-US"/>
        </a:p>
      </dgm:t>
    </dgm:pt>
    <dgm:pt modelId="{5864C3E1-163F-1F43-B1BA-57FE60E24E70}" type="pres">
      <dgm:prSet presAssocID="{762855AD-C185-094C-9D14-2C0A5CCEBB16}" presName="horzThree" presStyleCnt="0"/>
      <dgm:spPr/>
    </dgm:pt>
    <dgm:pt modelId="{1BDF7521-3B90-BD44-B7B2-941D1015D565}" type="pres">
      <dgm:prSet presAssocID="{7958B1AF-BFB5-F548-B5C9-184E10712686}" presName="sibSpaceThree" presStyleCnt="0"/>
      <dgm:spPr/>
    </dgm:pt>
    <dgm:pt modelId="{6B9C4FB1-6C62-204E-A7E9-D10B23618E77}" type="pres">
      <dgm:prSet presAssocID="{693E3D39-7812-8D46-996B-0664EAAFBCC9}" presName="vertThree" presStyleCnt="0"/>
      <dgm:spPr/>
    </dgm:pt>
    <dgm:pt modelId="{FC8B865E-8C43-464E-B00B-A706C9949944}" type="pres">
      <dgm:prSet presAssocID="{693E3D39-7812-8D46-996B-0664EAAFBCC9}" presName="txThree" presStyleLbl="node3" presStyleIdx="1" presStyleCnt="3">
        <dgm:presLayoutVars>
          <dgm:chPref val="3"/>
        </dgm:presLayoutVars>
      </dgm:prSet>
      <dgm:spPr/>
      <dgm:t>
        <a:bodyPr/>
        <a:lstStyle/>
        <a:p>
          <a:endParaRPr lang="en-US"/>
        </a:p>
      </dgm:t>
    </dgm:pt>
    <dgm:pt modelId="{14B2E19C-C1FC-3649-9478-7D56D2F52640}" type="pres">
      <dgm:prSet presAssocID="{693E3D39-7812-8D46-996B-0664EAAFBCC9}" presName="horzThree" presStyleCnt="0"/>
      <dgm:spPr/>
    </dgm:pt>
    <dgm:pt modelId="{265F7417-9317-8340-A78D-213EE3141BC9}" type="pres">
      <dgm:prSet presAssocID="{F37203BB-EA38-4D46-8050-FC06FE9EF7D3}" presName="sibSpaceTwo" presStyleCnt="0"/>
      <dgm:spPr/>
    </dgm:pt>
    <dgm:pt modelId="{CD705E98-36CD-8D42-AEA2-88625A046717}" type="pres">
      <dgm:prSet presAssocID="{EE60CFD8-CBC0-AB46-BF88-26CBD203F424}" presName="vertTwo" presStyleCnt="0"/>
      <dgm:spPr/>
    </dgm:pt>
    <dgm:pt modelId="{A448667C-F83A-B145-916E-4A6E4F561F42}" type="pres">
      <dgm:prSet presAssocID="{EE60CFD8-CBC0-AB46-BF88-26CBD203F424}" presName="txTwo" presStyleLbl="node2" presStyleIdx="1" presStyleCnt="2">
        <dgm:presLayoutVars>
          <dgm:chPref val="3"/>
        </dgm:presLayoutVars>
      </dgm:prSet>
      <dgm:spPr/>
      <dgm:t>
        <a:bodyPr/>
        <a:lstStyle/>
        <a:p>
          <a:endParaRPr lang="en-US"/>
        </a:p>
      </dgm:t>
    </dgm:pt>
    <dgm:pt modelId="{B87FACCB-DF42-B342-8522-9EAC3752CAF7}" type="pres">
      <dgm:prSet presAssocID="{EE60CFD8-CBC0-AB46-BF88-26CBD203F424}" presName="parTransTwo" presStyleCnt="0"/>
      <dgm:spPr/>
    </dgm:pt>
    <dgm:pt modelId="{1C28B924-8328-B04B-9F1F-2922CD6970D9}" type="pres">
      <dgm:prSet presAssocID="{EE60CFD8-CBC0-AB46-BF88-26CBD203F424}" presName="horzTwo" presStyleCnt="0"/>
      <dgm:spPr/>
    </dgm:pt>
    <dgm:pt modelId="{0B4072D4-E1AA-314F-B471-3F29858C01F3}" type="pres">
      <dgm:prSet presAssocID="{D14C375C-93E1-614A-B1A8-EFE8C3229813}" presName="vertThree" presStyleCnt="0"/>
      <dgm:spPr/>
    </dgm:pt>
    <dgm:pt modelId="{D80DA46F-B1A6-AF4F-B6E3-68E6C8637381}" type="pres">
      <dgm:prSet presAssocID="{D14C375C-93E1-614A-B1A8-EFE8C3229813}" presName="txThree" presStyleLbl="node3" presStyleIdx="2" presStyleCnt="3">
        <dgm:presLayoutVars>
          <dgm:chPref val="3"/>
        </dgm:presLayoutVars>
      </dgm:prSet>
      <dgm:spPr/>
      <dgm:t>
        <a:bodyPr/>
        <a:lstStyle/>
        <a:p>
          <a:endParaRPr lang="en-US"/>
        </a:p>
      </dgm:t>
    </dgm:pt>
    <dgm:pt modelId="{8FF1D830-9409-E74B-837D-FC4473FF5EDF}" type="pres">
      <dgm:prSet presAssocID="{D14C375C-93E1-614A-B1A8-EFE8C3229813}" presName="horzThree" presStyleCnt="0"/>
      <dgm:spPr/>
    </dgm:pt>
  </dgm:ptLst>
  <dgm:cxnLst>
    <dgm:cxn modelId="{0D661086-67F6-0D4C-9BDC-8FCFECE26FE5}" type="presOf" srcId="{D14C375C-93E1-614A-B1A8-EFE8C3229813}" destId="{D80DA46F-B1A6-AF4F-B6E3-68E6C8637381}" srcOrd="0" destOrd="0" presId="urn:microsoft.com/office/officeart/2005/8/layout/hierarchy4"/>
    <dgm:cxn modelId="{2798026A-4D36-064B-9618-D647B04E42C9}" srcId="{EE60CFD8-CBC0-AB46-BF88-26CBD203F424}" destId="{D14C375C-93E1-614A-B1A8-EFE8C3229813}" srcOrd="0" destOrd="0" parTransId="{81CE3AE3-BF05-2147-B1C8-EDD40CE52433}" sibTransId="{6A9DDA67-2B74-B943-B720-CDD85E5E2F26}"/>
    <dgm:cxn modelId="{11BA5436-6F4A-3A40-A40C-CBB1191B5ECE}" srcId="{247DD357-8388-074D-A274-5BF72DF15ACC}" destId="{762855AD-C185-094C-9D14-2C0A5CCEBB16}" srcOrd="0" destOrd="0" parTransId="{4FB50119-24D0-8B49-AC97-5CC7515FD984}" sibTransId="{7958B1AF-BFB5-F548-B5C9-184E10712686}"/>
    <dgm:cxn modelId="{0DF1A9D1-702B-5E45-8DAB-401C375943D5}" type="presOf" srcId="{762855AD-C185-094C-9D14-2C0A5CCEBB16}" destId="{A6C1D50F-6763-5643-876D-C10BF7F8E86F}" srcOrd="0" destOrd="0" presId="urn:microsoft.com/office/officeart/2005/8/layout/hierarchy4"/>
    <dgm:cxn modelId="{8EC246BB-A033-4F47-A909-2CD309F4EAD7}" type="presOf" srcId="{A7C426EB-7109-0444-93A1-6CF8F590FB3E}" destId="{556DCAEC-0871-1949-874F-4F4B5C744355}" srcOrd="0" destOrd="0" presId="urn:microsoft.com/office/officeart/2005/8/layout/hierarchy4"/>
    <dgm:cxn modelId="{F71EF839-0FF5-D445-8340-25372353C25D}" srcId="{247DD357-8388-074D-A274-5BF72DF15ACC}" destId="{693E3D39-7812-8D46-996B-0664EAAFBCC9}" srcOrd="1" destOrd="0" parTransId="{871BC6A2-FF1F-A143-A945-37E73C93F751}" sibTransId="{A1CD0ED4-9BB0-9646-B002-99596912200D}"/>
    <dgm:cxn modelId="{20CAAE4B-DDAF-294D-BEF9-793CFAA1EFF7}" type="presOf" srcId="{436D09C0-B893-EA40-8FD3-59EBD11E7F60}" destId="{F2C91966-605F-2941-9465-DA0BA24577E2}" srcOrd="0" destOrd="0" presId="urn:microsoft.com/office/officeart/2005/8/layout/hierarchy4"/>
    <dgm:cxn modelId="{FC73B025-00A4-8C43-BBB6-A30AAA043077}" srcId="{436D09C0-B893-EA40-8FD3-59EBD11E7F60}" destId="{A7C426EB-7109-0444-93A1-6CF8F590FB3E}" srcOrd="0" destOrd="0" parTransId="{C756DB92-2A92-3E41-AD6C-CC1A8F925055}" sibTransId="{34337036-7265-754B-AB89-9D159AB8AF1B}"/>
    <dgm:cxn modelId="{2ACFDC9B-F625-E845-805A-633F59BCEAE5}" srcId="{A7C426EB-7109-0444-93A1-6CF8F590FB3E}" destId="{EE60CFD8-CBC0-AB46-BF88-26CBD203F424}" srcOrd="1" destOrd="0" parTransId="{5F2C4521-2288-E145-B4FA-F53B784DCD1D}" sibTransId="{D6EF9796-A698-7C4F-BC38-1675063EBF4A}"/>
    <dgm:cxn modelId="{E706ED2F-FB9B-E544-BE86-5EA42C783ABE}" type="presOf" srcId="{247DD357-8388-074D-A274-5BF72DF15ACC}" destId="{116F370B-221B-2D43-BA9E-86717C6D59B6}" srcOrd="0" destOrd="0" presId="urn:microsoft.com/office/officeart/2005/8/layout/hierarchy4"/>
    <dgm:cxn modelId="{182ABE47-6939-644C-99E0-2BB4172C82A1}" type="presOf" srcId="{EE60CFD8-CBC0-AB46-BF88-26CBD203F424}" destId="{A448667C-F83A-B145-916E-4A6E4F561F42}" srcOrd="0" destOrd="0" presId="urn:microsoft.com/office/officeart/2005/8/layout/hierarchy4"/>
    <dgm:cxn modelId="{D5FDA513-D9B4-A642-868A-3C9ECDF46C47}" srcId="{A7C426EB-7109-0444-93A1-6CF8F590FB3E}" destId="{247DD357-8388-074D-A274-5BF72DF15ACC}" srcOrd="0" destOrd="0" parTransId="{B1D4BF1E-C5D1-F147-ABBA-EC3B1E1DD156}" sibTransId="{F37203BB-EA38-4D46-8050-FC06FE9EF7D3}"/>
    <dgm:cxn modelId="{17E4913D-07B8-914F-B469-D0593C6BE5B0}" type="presOf" srcId="{693E3D39-7812-8D46-996B-0664EAAFBCC9}" destId="{FC8B865E-8C43-464E-B00B-A706C9949944}" srcOrd="0" destOrd="0" presId="urn:microsoft.com/office/officeart/2005/8/layout/hierarchy4"/>
    <dgm:cxn modelId="{48AAA434-7D34-DC42-B144-53764936BB83}" type="presParOf" srcId="{F2C91966-605F-2941-9465-DA0BA24577E2}" destId="{0DFDDE0C-3D9D-E849-BEE1-BD8D7DDD5B17}" srcOrd="0" destOrd="0" presId="urn:microsoft.com/office/officeart/2005/8/layout/hierarchy4"/>
    <dgm:cxn modelId="{D63DD456-658D-284B-BC57-DB5D6B608240}" type="presParOf" srcId="{0DFDDE0C-3D9D-E849-BEE1-BD8D7DDD5B17}" destId="{556DCAEC-0871-1949-874F-4F4B5C744355}" srcOrd="0" destOrd="0" presId="urn:microsoft.com/office/officeart/2005/8/layout/hierarchy4"/>
    <dgm:cxn modelId="{61608DF5-71CE-874A-A51B-F38DD67933A2}" type="presParOf" srcId="{0DFDDE0C-3D9D-E849-BEE1-BD8D7DDD5B17}" destId="{5F6C4FD7-E9DA-1745-93BC-FEF60D6E653A}" srcOrd="1" destOrd="0" presId="urn:microsoft.com/office/officeart/2005/8/layout/hierarchy4"/>
    <dgm:cxn modelId="{DC54264D-9B95-6244-A52B-F4725C7D60EF}" type="presParOf" srcId="{0DFDDE0C-3D9D-E849-BEE1-BD8D7DDD5B17}" destId="{9885EEC4-80C0-3A48-965C-4283F2BE003C}" srcOrd="2" destOrd="0" presId="urn:microsoft.com/office/officeart/2005/8/layout/hierarchy4"/>
    <dgm:cxn modelId="{24ACCBDA-140D-2744-AF5B-BBD1265A3CF1}" type="presParOf" srcId="{9885EEC4-80C0-3A48-965C-4283F2BE003C}" destId="{646A5BAC-0AA7-E844-B8D4-BD1B3B93D714}" srcOrd="0" destOrd="0" presId="urn:microsoft.com/office/officeart/2005/8/layout/hierarchy4"/>
    <dgm:cxn modelId="{BEAF007D-2A17-5240-B044-EF6CFCA0723F}" type="presParOf" srcId="{646A5BAC-0AA7-E844-B8D4-BD1B3B93D714}" destId="{116F370B-221B-2D43-BA9E-86717C6D59B6}" srcOrd="0" destOrd="0" presId="urn:microsoft.com/office/officeart/2005/8/layout/hierarchy4"/>
    <dgm:cxn modelId="{92687978-6BBD-E04B-B8DA-D2B63D79734B}" type="presParOf" srcId="{646A5BAC-0AA7-E844-B8D4-BD1B3B93D714}" destId="{5EBAD226-A353-4B4F-A63E-BD3B1A95EC66}" srcOrd="1" destOrd="0" presId="urn:microsoft.com/office/officeart/2005/8/layout/hierarchy4"/>
    <dgm:cxn modelId="{6C6FAA5B-92D7-7642-9A36-DA65AAB6FED7}" type="presParOf" srcId="{646A5BAC-0AA7-E844-B8D4-BD1B3B93D714}" destId="{048ACFC5-55A7-2E4D-8159-9AE2BC2256A3}" srcOrd="2" destOrd="0" presId="urn:microsoft.com/office/officeart/2005/8/layout/hierarchy4"/>
    <dgm:cxn modelId="{A73870EE-48CD-854A-86A8-C60707A9F071}" type="presParOf" srcId="{048ACFC5-55A7-2E4D-8159-9AE2BC2256A3}" destId="{DE80F000-B03F-9D45-A014-A9430EB85D5F}" srcOrd="0" destOrd="0" presId="urn:microsoft.com/office/officeart/2005/8/layout/hierarchy4"/>
    <dgm:cxn modelId="{68140E8D-1164-8B45-8F5D-4E0ED410D6CC}" type="presParOf" srcId="{DE80F000-B03F-9D45-A014-A9430EB85D5F}" destId="{A6C1D50F-6763-5643-876D-C10BF7F8E86F}" srcOrd="0" destOrd="0" presId="urn:microsoft.com/office/officeart/2005/8/layout/hierarchy4"/>
    <dgm:cxn modelId="{383466FC-C27A-B14A-AE77-1447E577E4CA}" type="presParOf" srcId="{DE80F000-B03F-9D45-A014-A9430EB85D5F}" destId="{5864C3E1-163F-1F43-B1BA-57FE60E24E70}" srcOrd="1" destOrd="0" presId="urn:microsoft.com/office/officeart/2005/8/layout/hierarchy4"/>
    <dgm:cxn modelId="{8A478A16-BA4F-7942-84FE-B950B034FBDF}" type="presParOf" srcId="{048ACFC5-55A7-2E4D-8159-9AE2BC2256A3}" destId="{1BDF7521-3B90-BD44-B7B2-941D1015D565}" srcOrd="1" destOrd="0" presId="urn:microsoft.com/office/officeart/2005/8/layout/hierarchy4"/>
    <dgm:cxn modelId="{FE3D1286-8C91-D14F-BB44-8C67F731D96F}" type="presParOf" srcId="{048ACFC5-55A7-2E4D-8159-9AE2BC2256A3}" destId="{6B9C4FB1-6C62-204E-A7E9-D10B23618E77}" srcOrd="2" destOrd="0" presId="urn:microsoft.com/office/officeart/2005/8/layout/hierarchy4"/>
    <dgm:cxn modelId="{4FD6D219-7276-DF4A-B5AE-6392DFD745B0}" type="presParOf" srcId="{6B9C4FB1-6C62-204E-A7E9-D10B23618E77}" destId="{FC8B865E-8C43-464E-B00B-A706C9949944}" srcOrd="0" destOrd="0" presId="urn:microsoft.com/office/officeart/2005/8/layout/hierarchy4"/>
    <dgm:cxn modelId="{C58E7DD1-F647-044C-855F-3816E31B11FF}" type="presParOf" srcId="{6B9C4FB1-6C62-204E-A7E9-D10B23618E77}" destId="{14B2E19C-C1FC-3649-9478-7D56D2F52640}" srcOrd="1" destOrd="0" presId="urn:microsoft.com/office/officeart/2005/8/layout/hierarchy4"/>
    <dgm:cxn modelId="{A78D20FB-2CB4-AC4A-A8AC-8F3AB2C16A4A}" type="presParOf" srcId="{9885EEC4-80C0-3A48-965C-4283F2BE003C}" destId="{265F7417-9317-8340-A78D-213EE3141BC9}" srcOrd="1" destOrd="0" presId="urn:microsoft.com/office/officeart/2005/8/layout/hierarchy4"/>
    <dgm:cxn modelId="{68993F3A-FD24-2F4E-A22D-FC1BFDE19DC9}" type="presParOf" srcId="{9885EEC4-80C0-3A48-965C-4283F2BE003C}" destId="{CD705E98-36CD-8D42-AEA2-88625A046717}" srcOrd="2" destOrd="0" presId="urn:microsoft.com/office/officeart/2005/8/layout/hierarchy4"/>
    <dgm:cxn modelId="{30B5D37F-2138-AB4D-B582-6EBDF1D1E9B6}" type="presParOf" srcId="{CD705E98-36CD-8D42-AEA2-88625A046717}" destId="{A448667C-F83A-B145-916E-4A6E4F561F42}" srcOrd="0" destOrd="0" presId="urn:microsoft.com/office/officeart/2005/8/layout/hierarchy4"/>
    <dgm:cxn modelId="{3E9D2C00-90D3-954F-B5E1-8FA47D9C70D0}" type="presParOf" srcId="{CD705E98-36CD-8D42-AEA2-88625A046717}" destId="{B87FACCB-DF42-B342-8522-9EAC3752CAF7}" srcOrd="1" destOrd="0" presId="urn:microsoft.com/office/officeart/2005/8/layout/hierarchy4"/>
    <dgm:cxn modelId="{4B7E53B0-B188-454C-9E18-E147881423C5}" type="presParOf" srcId="{CD705E98-36CD-8D42-AEA2-88625A046717}" destId="{1C28B924-8328-B04B-9F1F-2922CD6970D9}" srcOrd="2" destOrd="0" presId="urn:microsoft.com/office/officeart/2005/8/layout/hierarchy4"/>
    <dgm:cxn modelId="{6FFEF57F-1D37-2649-B9FB-4EB4E6E3C264}" type="presParOf" srcId="{1C28B924-8328-B04B-9F1F-2922CD6970D9}" destId="{0B4072D4-E1AA-314F-B471-3F29858C01F3}" srcOrd="0" destOrd="0" presId="urn:microsoft.com/office/officeart/2005/8/layout/hierarchy4"/>
    <dgm:cxn modelId="{4F622FEB-EF99-0D40-9BF2-CAC17D8B643A}" type="presParOf" srcId="{0B4072D4-E1AA-314F-B471-3F29858C01F3}" destId="{D80DA46F-B1A6-AF4F-B6E3-68E6C8637381}" srcOrd="0" destOrd="0" presId="urn:microsoft.com/office/officeart/2005/8/layout/hierarchy4"/>
    <dgm:cxn modelId="{7D04A1CA-B3F5-1A43-82B8-744490371A91}" type="presParOf" srcId="{0B4072D4-E1AA-314F-B471-3F29858C01F3}" destId="{8FF1D830-9409-E74B-837D-FC4473FF5EDF}"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44D671-73E2-3B42-8F4D-3B9B5F858A97}" type="doc">
      <dgm:prSet loTypeId="urn:microsoft.com/office/officeart/2005/8/layout/hList6" loCatId="" qsTypeId="urn:microsoft.com/office/officeart/2005/8/quickstyle/3D3" qsCatId="3D" csTypeId="urn:microsoft.com/office/officeart/2005/8/colors/accent1_2" csCatId="accent1"/>
      <dgm:spPr/>
      <dgm:t>
        <a:bodyPr/>
        <a:lstStyle/>
        <a:p>
          <a:endParaRPr lang="en-US"/>
        </a:p>
      </dgm:t>
    </dgm:pt>
    <dgm:pt modelId="{EFBBA604-0E40-6846-86F0-3680E1E2A240}">
      <dgm:prSet/>
      <dgm:spPr/>
      <dgm:t>
        <a:bodyPr/>
        <a:lstStyle/>
        <a:p>
          <a:pPr rtl="0"/>
          <a:r>
            <a:rPr lang="en-US" smtClean="0"/>
            <a:t>EU recognition of multiple discrimination</a:t>
          </a:r>
          <a:endParaRPr lang="en-US"/>
        </a:p>
      </dgm:t>
    </dgm:pt>
    <dgm:pt modelId="{0AB64208-9E36-9D48-B854-EC69F737656B}" type="parTrans" cxnId="{F3E3B3DF-1B23-284E-834A-EA72E37FA12E}">
      <dgm:prSet/>
      <dgm:spPr/>
      <dgm:t>
        <a:bodyPr/>
        <a:lstStyle/>
        <a:p>
          <a:endParaRPr lang="en-US"/>
        </a:p>
      </dgm:t>
    </dgm:pt>
    <dgm:pt modelId="{F1DE2E4B-2B18-5543-8388-93BBC50C6CA6}" type="sibTrans" cxnId="{F3E3B3DF-1B23-284E-834A-EA72E37FA12E}">
      <dgm:prSet/>
      <dgm:spPr/>
      <dgm:t>
        <a:bodyPr/>
        <a:lstStyle/>
        <a:p>
          <a:endParaRPr lang="en-US"/>
        </a:p>
      </dgm:t>
    </dgm:pt>
    <dgm:pt modelId="{4854E77F-F7A2-C140-AB94-E7FB20D886C3}">
      <dgm:prSet/>
      <dgm:spPr/>
      <dgm:t>
        <a:bodyPr/>
        <a:lstStyle/>
        <a:p>
          <a:pPr rtl="0"/>
          <a:r>
            <a:rPr lang="en-US" smtClean="0"/>
            <a:t>Consistent implementation of anti-discrimination law in Member States</a:t>
          </a:r>
          <a:endParaRPr lang="en-US"/>
        </a:p>
      </dgm:t>
    </dgm:pt>
    <dgm:pt modelId="{41DFE8E3-CDAD-6B45-9A99-92D599934E8F}" type="parTrans" cxnId="{D2EFC6CF-A6BE-3343-BD26-960EE1543ED5}">
      <dgm:prSet/>
      <dgm:spPr/>
      <dgm:t>
        <a:bodyPr/>
        <a:lstStyle/>
        <a:p>
          <a:endParaRPr lang="en-US"/>
        </a:p>
      </dgm:t>
    </dgm:pt>
    <dgm:pt modelId="{B527F0B0-93DB-0F47-B879-DE4CD821DF63}" type="sibTrans" cxnId="{D2EFC6CF-A6BE-3343-BD26-960EE1543ED5}">
      <dgm:prSet/>
      <dgm:spPr/>
      <dgm:t>
        <a:bodyPr/>
        <a:lstStyle/>
        <a:p>
          <a:endParaRPr lang="en-US"/>
        </a:p>
      </dgm:t>
    </dgm:pt>
    <dgm:pt modelId="{C07CBFC1-DBFE-834F-BAFA-856822129AF0}">
      <dgm:prSet/>
      <dgm:spPr/>
      <dgm:t>
        <a:bodyPr/>
        <a:lstStyle/>
        <a:p>
          <a:pPr rtl="0"/>
          <a:r>
            <a:rPr lang="en-US" smtClean="0"/>
            <a:t>Hierarchy of equality </a:t>
          </a:r>
          <a:endParaRPr lang="en-US"/>
        </a:p>
      </dgm:t>
    </dgm:pt>
    <dgm:pt modelId="{AAC48E3F-BC88-CB4E-B3C3-DC9061398FDB}" type="parTrans" cxnId="{29F5AF9F-FCEE-204E-ABFF-010740B7CE4D}">
      <dgm:prSet/>
      <dgm:spPr/>
      <dgm:t>
        <a:bodyPr/>
        <a:lstStyle/>
        <a:p>
          <a:endParaRPr lang="en-US"/>
        </a:p>
      </dgm:t>
    </dgm:pt>
    <dgm:pt modelId="{0306D846-7122-254E-91AC-2FA4A5C32F0E}" type="sibTrans" cxnId="{29F5AF9F-FCEE-204E-ABFF-010740B7CE4D}">
      <dgm:prSet/>
      <dgm:spPr/>
      <dgm:t>
        <a:bodyPr/>
        <a:lstStyle/>
        <a:p>
          <a:endParaRPr lang="en-US"/>
        </a:p>
      </dgm:t>
    </dgm:pt>
    <dgm:pt modelId="{7BAD46D2-5C3E-D644-8B19-1A78CDDC2FE4}" type="pres">
      <dgm:prSet presAssocID="{8344D671-73E2-3B42-8F4D-3B9B5F858A97}" presName="Name0" presStyleCnt="0">
        <dgm:presLayoutVars>
          <dgm:dir/>
          <dgm:resizeHandles val="exact"/>
        </dgm:presLayoutVars>
      </dgm:prSet>
      <dgm:spPr/>
      <dgm:t>
        <a:bodyPr/>
        <a:lstStyle/>
        <a:p>
          <a:endParaRPr lang="en-US"/>
        </a:p>
      </dgm:t>
    </dgm:pt>
    <dgm:pt modelId="{1FB3E4C5-5381-B74F-9876-E19431927A2B}" type="pres">
      <dgm:prSet presAssocID="{EFBBA604-0E40-6846-86F0-3680E1E2A240}" presName="node" presStyleLbl="node1" presStyleIdx="0" presStyleCnt="3">
        <dgm:presLayoutVars>
          <dgm:bulletEnabled val="1"/>
        </dgm:presLayoutVars>
      </dgm:prSet>
      <dgm:spPr/>
      <dgm:t>
        <a:bodyPr/>
        <a:lstStyle/>
        <a:p>
          <a:endParaRPr lang="en-US"/>
        </a:p>
      </dgm:t>
    </dgm:pt>
    <dgm:pt modelId="{CAEF7FCA-89CC-8F48-B995-11A20423A45B}" type="pres">
      <dgm:prSet presAssocID="{F1DE2E4B-2B18-5543-8388-93BBC50C6CA6}" presName="sibTrans" presStyleCnt="0"/>
      <dgm:spPr/>
    </dgm:pt>
    <dgm:pt modelId="{5D73B268-F77E-E344-950A-93223625F6A4}" type="pres">
      <dgm:prSet presAssocID="{4854E77F-F7A2-C140-AB94-E7FB20D886C3}" presName="node" presStyleLbl="node1" presStyleIdx="1" presStyleCnt="3">
        <dgm:presLayoutVars>
          <dgm:bulletEnabled val="1"/>
        </dgm:presLayoutVars>
      </dgm:prSet>
      <dgm:spPr/>
      <dgm:t>
        <a:bodyPr/>
        <a:lstStyle/>
        <a:p>
          <a:endParaRPr lang="en-US"/>
        </a:p>
      </dgm:t>
    </dgm:pt>
    <dgm:pt modelId="{492355CE-40E5-C245-857C-75699047A276}" type="pres">
      <dgm:prSet presAssocID="{B527F0B0-93DB-0F47-B879-DE4CD821DF63}" presName="sibTrans" presStyleCnt="0"/>
      <dgm:spPr/>
    </dgm:pt>
    <dgm:pt modelId="{DDAE44FA-888E-B544-9ED7-BF277D2FF8F6}" type="pres">
      <dgm:prSet presAssocID="{C07CBFC1-DBFE-834F-BAFA-856822129AF0}" presName="node" presStyleLbl="node1" presStyleIdx="2" presStyleCnt="3">
        <dgm:presLayoutVars>
          <dgm:bulletEnabled val="1"/>
        </dgm:presLayoutVars>
      </dgm:prSet>
      <dgm:spPr/>
      <dgm:t>
        <a:bodyPr/>
        <a:lstStyle/>
        <a:p>
          <a:endParaRPr lang="en-US"/>
        </a:p>
      </dgm:t>
    </dgm:pt>
  </dgm:ptLst>
  <dgm:cxnLst>
    <dgm:cxn modelId="{F3E3B3DF-1B23-284E-834A-EA72E37FA12E}" srcId="{8344D671-73E2-3B42-8F4D-3B9B5F858A97}" destId="{EFBBA604-0E40-6846-86F0-3680E1E2A240}" srcOrd="0" destOrd="0" parTransId="{0AB64208-9E36-9D48-B854-EC69F737656B}" sibTransId="{F1DE2E4B-2B18-5543-8388-93BBC50C6CA6}"/>
    <dgm:cxn modelId="{09EB15A0-A33A-5445-A101-6B31B540B395}" type="presOf" srcId="{8344D671-73E2-3B42-8F4D-3B9B5F858A97}" destId="{7BAD46D2-5C3E-D644-8B19-1A78CDDC2FE4}" srcOrd="0" destOrd="0" presId="urn:microsoft.com/office/officeart/2005/8/layout/hList6"/>
    <dgm:cxn modelId="{3476DEBC-44E4-BF42-9B75-FCCD05A4EE75}" type="presOf" srcId="{4854E77F-F7A2-C140-AB94-E7FB20D886C3}" destId="{5D73B268-F77E-E344-950A-93223625F6A4}" srcOrd="0" destOrd="0" presId="urn:microsoft.com/office/officeart/2005/8/layout/hList6"/>
    <dgm:cxn modelId="{F3BCB516-10E6-B042-99C3-B21FE564D987}" type="presOf" srcId="{C07CBFC1-DBFE-834F-BAFA-856822129AF0}" destId="{DDAE44FA-888E-B544-9ED7-BF277D2FF8F6}" srcOrd="0" destOrd="0" presId="urn:microsoft.com/office/officeart/2005/8/layout/hList6"/>
    <dgm:cxn modelId="{29F5AF9F-FCEE-204E-ABFF-010740B7CE4D}" srcId="{8344D671-73E2-3B42-8F4D-3B9B5F858A97}" destId="{C07CBFC1-DBFE-834F-BAFA-856822129AF0}" srcOrd="2" destOrd="0" parTransId="{AAC48E3F-BC88-CB4E-B3C3-DC9061398FDB}" sibTransId="{0306D846-7122-254E-91AC-2FA4A5C32F0E}"/>
    <dgm:cxn modelId="{602581CB-01FA-6A4C-8678-89FA934F05D0}" type="presOf" srcId="{EFBBA604-0E40-6846-86F0-3680E1E2A240}" destId="{1FB3E4C5-5381-B74F-9876-E19431927A2B}" srcOrd="0" destOrd="0" presId="urn:microsoft.com/office/officeart/2005/8/layout/hList6"/>
    <dgm:cxn modelId="{D2EFC6CF-A6BE-3343-BD26-960EE1543ED5}" srcId="{8344D671-73E2-3B42-8F4D-3B9B5F858A97}" destId="{4854E77F-F7A2-C140-AB94-E7FB20D886C3}" srcOrd="1" destOrd="0" parTransId="{41DFE8E3-CDAD-6B45-9A99-92D599934E8F}" sibTransId="{B527F0B0-93DB-0F47-B879-DE4CD821DF63}"/>
    <dgm:cxn modelId="{FFE4F0A4-EB61-0249-A123-FEEFA7A3C2AC}" type="presParOf" srcId="{7BAD46D2-5C3E-D644-8B19-1A78CDDC2FE4}" destId="{1FB3E4C5-5381-B74F-9876-E19431927A2B}" srcOrd="0" destOrd="0" presId="urn:microsoft.com/office/officeart/2005/8/layout/hList6"/>
    <dgm:cxn modelId="{9F77415C-A489-424B-874B-834ACB57CDEE}" type="presParOf" srcId="{7BAD46D2-5C3E-D644-8B19-1A78CDDC2FE4}" destId="{CAEF7FCA-89CC-8F48-B995-11A20423A45B}" srcOrd="1" destOrd="0" presId="urn:microsoft.com/office/officeart/2005/8/layout/hList6"/>
    <dgm:cxn modelId="{68399436-9C83-4E41-8EAC-54CF61C5A46B}" type="presParOf" srcId="{7BAD46D2-5C3E-D644-8B19-1A78CDDC2FE4}" destId="{5D73B268-F77E-E344-950A-93223625F6A4}" srcOrd="2" destOrd="0" presId="urn:microsoft.com/office/officeart/2005/8/layout/hList6"/>
    <dgm:cxn modelId="{7F6357FE-91D2-4946-8B43-44B7926F533F}" type="presParOf" srcId="{7BAD46D2-5C3E-D644-8B19-1A78CDDC2FE4}" destId="{492355CE-40E5-C245-857C-75699047A276}" srcOrd="3" destOrd="0" presId="urn:microsoft.com/office/officeart/2005/8/layout/hList6"/>
    <dgm:cxn modelId="{F1E6D001-BFB6-3C49-90E4-E45A3286B910}" type="presParOf" srcId="{7BAD46D2-5C3E-D644-8B19-1A78CDDC2FE4}" destId="{DDAE44FA-888E-B544-9ED7-BF277D2FF8F6}"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06D1B5-AA5B-7746-8BA8-BBBE134250EB}" type="doc">
      <dgm:prSet loTypeId="urn:microsoft.com/office/officeart/2005/8/layout/vProcess5" loCatId="" qsTypeId="urn:microsoft.com/office/officeart/2005/8/quickstyle/3D2" qsCatId="3D" csTypeId="urn:microsoft.com/office/officeart/2005/8/colors/accent1_2" csCatId="accent1"/>
      <dgm:spPr/>
      <dgm:t>
        <a:bodyPr/>
        <a:lstStyle/>
        <a:p>
          <a:endParaRPr lang="en-US"/>
        </a:p>
      </dgm:t>
    </dgm:pt>
    <dgm:pt modelId="{B38D81DC-7E7A-A546-B7FE-A92E708B1B59}">
      <dgm:prSet/>
      <dgm:spPr/>
      <dgm:t>
        <a:bodyPr/>
        <a:lstStyle/>
        <a:p>
          <a:pPr rtl="0"/>
          <a:r>
            <a:rPr lang="en-US" smtClean="0"/>
            <a:t>Inconsistent equality mechanisms</a:t>
          </a:r>
          <a:endParaRPr lang="en-US"/>
        </a:p>
      </dgm:t>
    </dgm:pt>
    <dgm:pt modelId="{3186115D-AED5-CA43-A79B-8457906D56CA}" type="parTrans" cxnId="{05D91205-2E2E-AE43-A96A-A59AA7C78CD9}">
      <dgm:prSet/>
      <dgm:spPr/>
      <dgm:t>
        <a:bodyPr/>
        <a:lstStyle/>
        <a:p>
          <a:endParaRPr lang="en-US"/>
        </a:p>
      </dgm:t>
    </dgm:pt>
    <dgm:pt modelId="{B2F21476-F761-D343-91E3-6E8B329A865A}" type="sibTrans" cxnId="{05D91205-2E2E-AE43-A96A-A59AA7C78CD9}">
      <dgm:prSet/>
      <dgm:spPr/>
      <dgm:t>
        <a:bodyPr/>
        <a:lstStyle/>
        <a:p>
          <a:endParaRPr lang="en-US"/>
        </a:p>
      </dgm:t>
    </dgm:pt>
    <dgm:pt modelId="{DFDFCD32-4706-BA44-BB24-5203D471973F}">
      <dgm:prSet/>
      <dgm:spPr/>
      <dgm:t>
        <a:bodyPr/>
        <a:lstStyle/>
        <a:p>
          <a:pPr rtl="0"/>
          <a:r>
            <a:rPr lang="en-US" smtClean="0"/>
            <a:t>No unique anti-discrimination policy </a:t>
          </a:r>
          <a:endParaRPr lang="en-US"/>
        </a:p>
      </dgm:t>
    </dgm:pt>
    <dgm:pt modelId="{03D02EB2-3C6D-1345-8B35-40E3C243A57D}" type="parTrans" cxnId="{2AF5C905-CA03-3F45-99E7-21BE39EB8212}">
      <dgm:prSet/>
      <dgm:spPr/>
      <dgm:t>
        <a:bodyPr/>
        <a:lstStyle/>
        <a:p>
          <a:endParaRPr lang="en-US"/>
        </a:p>
      </dgm:t>
    </dgm:pt>
    <dgm:pt modelId="{138D6384-A504-484C-8C73-89DD4B9C550D}" type="sibTrans" cxnId="{2AF5C905-CA03-3F45-99E7-21BE39EB8212}">
      <dgm:prSet/>
      <dgm:spPr/>
      <dgm:t>
        <a:bodyPr/>
        <a:lstStyle/>
        <a:p>
          <a:endParaRPr lang="en-US"/>
        </a:p>
      </dgm:t>
    </dgm:pt>
    <dgm:pt modelId="{6671A082-1534-8E45-B359-6098956FF440}">
      <dgm:prSet/>
      <dgm:spPr/>
      <dgm:t>
        <a:bodyPr/>
        <a:lstStyle/>
        <a:p>
          <a:pPr rtl="0"/>
          <a:r>
            <a:rPr lang="en-US" smtClean="0"/>
            <a:t>No effective remedy</a:t>
          </a:r>
          <a:endParaRPr lang="en-US"/>
        </a:p>
      </dgm:t>
    </dgm:pt>
    <dgm:pt modelId="{887E532E-3474-E244-B504-87866D3601A9}" type="parTrans" cxnId="{5EC9D07E-5743-7E40-B557-8FC4B5F9943E}">
      <dgm:prSet/>
      <dgm:spPr/>
      <dgm:t>
        <a:bodyPr/>
        <a:lstStyle/>
        <a:p>
          <a:endParaRPr lang="en-US"/>
        </a:p>
      </dgm:t>
    </dgm:pt>
    <dgm:pt modelId="{7CB1EEA9-0C18-854A-A648-F2FCE7038F7A}" type="sibTrans" cxnId="{5EC9D07E-5743-7E40-B557-8FC4B5F9943E}">
      <dgm:prSet/>
      <dgm:spPr/>
      <dgm:t>
        <a:bodyPr/>
        <a:lstStyle/>
        <a:p>
          <a:endParaRPr lang="en-US"/>
        </a:p>
      </dgm:t>
    </dgm:pt>
    <dgm:pt modelId="{603AEBE3-5DC3-EF43-BBD9-CC476DFD756E}" type="pres">
      <dgm:prSet presAssocID="{A306D1B5-AA5B-7746-8BA8-BBBE134250EB}" presName="outerComposite" presStyleCnt="0">
        <dgm:presLayoutVars>
          <dgm:chMax val="5"/>
          <dgm:dir/>
          <dgm:resizeHandles val="exact"/>
        </dgm:presLayoutVars>
      </dgm:prSet>
      <dgm:spPr/>
      <dgm:t>
        <a:bodyPr/>
        <a:lstStyle/>
        <a:p>
          <a:endParaRPr lang="en-US"/>
        </a:p>
      </dgm:t>
    </dgm:pt>
    <dgm:pt modelId="{9B2B00C4-5C6C-3E4A-88FC-427397DCE354}" type="pres">
      <dgm:prSet presAssocID="{A306D1B5-AA5B-7746-8BA8-BBBE134250EB}" presName="dummyMaxCanvas" presStyleCnt="0">
        <dgm:presLayoutVars/>
      </dgm:prSet>
      <dgm:spPr/>
    </dgm:pt>
    <dgm:pt modelId="{CD6072B8-9ACE-F34B-85B0-F0029B288EA6}" type="pres">
      <dgm:prSet presAssocID="{A306D1B5-AA5B-7746-8BA8-BBBE134250EB}" presName="ThreeNodes_1" presStyleLbl="node1" presStyleIdx="0" presStyleCnt="3">
        <dgm:presLayoutVars>
          <dgm:bulletEnabled val="1"/>
        </dgm:presLayoutVars>
      </dgm:prSet>
      <dgm:spPr/>
      <dgm:t>
        <a:bodyPr/>
        <a:lstStyle/>
        <a:p>
          <a:endParaRPr lang="en-US"/>
        </a:p>
      </dgm:t>
    </dgm:pt>
    <dgm:pt modelId="{BA152E2D-6B04-7846-97FD-C34A47793CEC}" type="pres">
      <dgm:prSet presAssocID="{A306D1B5-AA5B-7746-8BA8-BBBE134250EB}" presName="ThreeNodes_2" presStyleLbl="node1" presStyleIdx="1" presStyleCnt="3">
        <dgm:presLayoutVars>
          <dgm:bulletEnabled val="1"/>
        </dgm:presLayoutVars>
      </dgm:prSet>
      <dgm:spPr/>
      <dgm:t>
        <a:bodyPr/>
        <a:lstStyle/>
        <a:p>
          <a:endParaRPr lang="en-US"/>
        </a:p>
      </dgm:t>
    </dgm:pt>
    <dgm:pt modelId="{5A6775D5-AEDE-D440-9E36-0EEE8CEBB86B}" type="pres">
      <dgm:prSet presAssocID="{A306D1B5-AA5B-7746-8BA8-BBBE134250EB}" presName="ThreeNodes_3" presStyleLbl="node1" presStyleIdx="2" presStyleCnt="3">
        <dgm:presLayoutVars>
          <dgm:bulletEnabled val="1"/>
        </dgm:presLayoutVars>
      </dgm:prSet>
      <dgm:spPr/>
      <dgm:t>
        <a:bodyPr/>
        <a:lstStyle/>
        <a:p>
          <a:endParaRPr lang="en-US"/>
        </a:p>
      </dgm:t>
    </dgm:pt>
    <dgm:pt modelId="{2B431F5A-0983-4244-A440-C8EDEC61A252}" type="pres">
      <dgm:prSet presAssocID="{A306D1B5-AA5B-7746-8BA8-BBBE134250EB}" presName="ThreeConn_1-2" presStyleLbl="fgAccFollowNode1" presStyleIdx="0" presStyleCnt="2">
        <dgm:presLayoutVars>
          <dgm:bulletEnabled val="1"/>
        </dgm:presLayoutVars>
      </dgm:prSet>
      <dgm:spPr/>
      <dgm:t>
        <a:bodyPr/>
        <a:lstStyle/>
        <a:p>
          <a:endParaRPr lang="en-US"/>
        </a:p>
      </dgm:t>
    </dgm:pt>
    <dgm:pt modelId="{4666CB2B-BC56-3F43-AF0B-D694471821DB}" type="pres">
      <dgm:prSet presAssocID="{A306D1B5-AA5B-7746-8BA8-BBBE134250EB}" presName="ThreeConn_2-3" presStyleLbl="fgAccFollowNode1" presStyleIdx="1" presStyleCnt="2">
        <dgm:presLayoutVars>
          <dgm:bulletEnabled val="1"/>
        </dgm:presLayoutVars>
      </dgm:prSet>
      <dgm:spPr/>
      <dgm:t>
        <a:bodyPr/>
        <a:lstStyle/>
        <a:p>
          <a:endParaRPr lang="en-US"/>
        </a:p>
      </dgm:t>
    </dgm:pt>
    <dgm:pt modelId="{5300ED0B-6E6F-3A4D-8224-29A47C4C9780}" type="pres">
      <dgm:prSet presAssocID="{A306D1B5-AA5B-7746-8BA8-BBBE134250EB}" presName="ThreeNodes_1_text" presStyleLbl="node1" presStyleIdx="2" presStyleCnt="3">
        <dgm:presLayoutVars>
          <dgm:bulletEnabled val="1"/>
        </dgm:presLayoutVars>
      </dgm:prSet>
      <dgm:spPr/>
      <dgm:t>
        <a:bodyPr/>
        <a:lstStyle/>
        <a:p>
          <a:endParaRPr lang="en-US"/>
        </a:p>
      </dgm:t>
    </dgm:pt>
    <dgm:pt modelId="{C5105C5D-4361-9A40-B11A-FCC211A19FBD}" type="pres">
      <dgm:prSet presAssocID="{A306D1B5-AA5B-7746-8BA8-BBBE134250EB}" presName="ThreeNodes_2_text" presStyleLbl="node1" presStyleIdx="2" presStyleCnt="3">
        <dgm:presLayoutVars>
          <dgm:bulletEnabled val="1"/>
        </dgm:presLayoutVars>
      </dgm:prSet>
      <dgm:spPr/>
      <dgm:t>
        <a:bodyPr/>
        <a:lstStyle/>
        <a:p>
          <a:endParaRPr lang="en-US"/>
        </a:p>
      </dgm:t>
    </dgm:pt>
    <dgm:pt modelId="{085B02AE-3F94-0F46-9F11-C82353276A71}" type="pres">
      <dgm:prSet presAssocID="{A306D1B5-AA5B-7746-8BA8-BBBE134250EB}" presName="ThreeNodes_3_text" presStyleLbl="node1" presStyleIdx="2" presStyleCnt="3">
        <dgm:presLayoutVars>
          <dgm:bulletEnabled val="1"/>
        </dgm:presLayoutVars>
      </dgm:prSet>
      <dgm:spPr/>
      <dgm:t>
        <a:bodyPr/>
        <a:lstStyle/>
        <a:p>
          <a:endParaRPr lang="en-US"/>
        </a:p>
      </dgm:t>
    </dgm:pt>
  </dgm:ptLst>
  <dgm:cxnLst>
    <dgm:cxn modelId="{46EF354E-87D0-1A4B-9D25-4246D4FD543F}" type="presOf" srcId="{138D6384-A504-484C-8C73-89DD4B9C550D}" destId="{4666CB2B-BC56-3F43-AF0B-D694471821DB}" srcOrd="0" destOrd="0" presId="urn:microsoft.com/office/officeart/2005/8/layout/vProcess5"/>
    <dgm:cxn modelId="{A805DFF7-70B9-F344-B9A8-089D44F480EF}" type="presOf" srcId="{B38D81DC-7E7A-A546-B7FE-A92E708B1B59}" destId="{CD6072B8-9ACE-F34B-85B0-F0029B288EA6}" srcOrd="0" destOrd="0" presId="urn:microsoft.com/office/officeart/2005/8/layout/vProcess5"/>
    <dgm:cxn modelId="{EC2E7751-43E9-B248-8AEE-88DE55E989C2}" type="presOf" srcId="{B38D81DC-7E7A-A546-B7FE-A92E708B1B59}" destId="{5300ED0B-6E6F-3A4D-8224-29A47C4C9780}" srcOrd="1" destOrd="0" presId="urn:microsoft.com/office/officeart/2005/8/layout/vProcess5"/>
    <dgm:cxn modelId="{05D91205-2E2E-AE43-A96A-A59AA7C78CD9}" srcId="{A306D1B5-AA5B-7746-8BA8-BBBE134250EB}" destId="{B38D81DC-7E7A-A546-B7FE-A92E708B1B59}" srcOrd="0" destOrd="0" parTransId="{3186115D-AED5-CA43-A79B-8457906D56CA}" sibTransId="{B2F21476-F761-D343-91E3-6E8B329A865A}"/>
    <dgm:cxn modelId="{43740DF5-09B3-C743-A3B2-7A6C1BF3A6BD}" type="presOf" srcId="{B2F21476-F761-D343-91E3-6E8B329A865A}" destId="{2B431F5A-0983-4244-A440-C8EDEC61A252}" srcOrd="0" destOrd="0" presId="urn:microsoft.com/office/officeart/2005/8/layout/vProcess5"/>
    <dgm:cxn modelId="{A788B98D-1F9D-5148-A030-AA212E111153}" type="presOf" srcId="{6671A082-1534-8E45-B359-6098956FF440}" destId="{085B02AE-3F94-0F46-9F11-C82353276A71}" srcOrd="1" destOrd="0" presId="urn:microsoft.com/office/officeart/2005/8/layout/vProcess5"/>
    <dgm:cxn modelId="{5EC9D07E-5743-7E40-B557-8FC4B5F9943E}" srcId="{A306D1B5-AA5B-7746-8BA8-BBBE134250EB}" destId="{6671A082-1534-8E45-B359-6098956FF440}" srcOrd="2" destOrd="0" parTransId="{887E532E-3474-E244-B504-87866D3601A9}" sibTransId="{7CB1EEA9-0C18-854A-A648-F2FCE7038F7A}"/>
    <dgm:cxn modelId="{7C631119-4137-4E46-99AB-36D57376DBD8}" type="presOf" srcId="{A306D1B5-AA5B-7746-8BA8-BBBE134250EB}" destId="{603AEBE3-5DC3-EF43-BBD9-CC476DFD756E}" srcOrd="0" destOrd="0" presId="urn:microsoft.com/office/officeart/2005/8/layout/vProcess5"/>
    <dgm:cxn modelId="{2AF5C905-CA03-3F45-99E7-21BE39EB8212}" srcId="{A306D1B5-AA5B-7746-8BA8-BBBE134250EB}" destId="{DFDFCD32-4706-BA44-BB24-5203D471973F}" srcOrd="1" destOrd="0" parTransId="{03D02EB2-3C6D-1345-8B35-40E3C243A57D}" sibTransId="{138D6384-A504-484C-8C73-89DD4B9C550D}"/>
    <dgm:cxn modelId="{8EE96CCB-A28E-9E45-9B15-6FDD5120517D}" type="presOf" srcId="{DFDFCD32-4706-BA44-BB24-5203D471973F}" destId="{BA152E2D-6B04-7846-97FD-C34A47793CEC}" srcOrd="0" destOrd="0" presId="urn:microsoft.com/office/officeart/2005/8/layout/vProcess5"/>
    <dgm:cxn modelId="{4145B2AB-24C6-8947-8054-87A066E6DED0}" type="presOf" srcId="{6671A082-1534-8E45-B359-6098956FF440}" destId="{5A6775D5-AEDE-D440-9E36-0EEE8CEBB86B}" srcOrd="0" destOrd="0" presId="urn:microsoft.com/office/officeart/2005/8/layout/vProcess5"/>
    <dgm:cxn modelId="{C5B33A8C-F997-DE41-B4EF-D52B0C24ED67}" type="presOf" srcId="{DFDFCD32-4706-BA44-BB24-5203D471973F}" destId="{C5105C5D-4361-9A40-B11A-FCC211A19FBD}" srcOrd="1" destOrd="0" presId="urn:microsoft.com/office/officeart/2005/8/layout/vProcess5"/>
    <dgm:cxn modelId="{BA82D405-80C0-1140-A556-ECBAD37D370C}" type="presParOf" srcId="{603AEBE3-5DC3-EF43-BBD9-CC476DFD756E}" destId="{9B2B00C4-5C6C-3E4A-88FC-427397DCE354}" srcOrd="0" destOrd="0" presId="urn:microsoft.com/office/officeart/2005/8/layout/vProcess5"/>
    <dgm:cxn modelId="{96EC805E-DA17-E049-A9F7-57F7A221C931}" type="presParOf" srcId="{603AEBE3-5DC3-EF43-BBD9-CC476DFD756E}" destId="{CD6072B8-9ACE-F34B-85B0-F0029B288EA6}" srcOrd="1" destOrd="0" presId="urn:microsoft.com/office/officeart/2005/8/layout/vProcess5"/>
    <dgm:cxn modelId="{B8998162-9A00-F740-B472-A62DB73E556C}" type="presParOf" srcId="{603AEBE3-5DC3-EF43-BBD9-CC476DFD756E}" destId="{BA152E2D-6B04-7846-97FD-C34A47793CEC}" srcOrd="2" destOrd="0" presId="urn:microsoft.com/office/officeart/2005/8/layout/vProcess5"/>
    <dgm:cxn modelId="{3721049F-F569-1A44-8898-1959AC1B17F6}" type="presParOf" srcId="{603AEBE3-5DC3-EF43-BBD9-CC476DFD756E}" destId="{5A6775D5-AEDE-D440-9E36-0EEE8CEBB86B}" srcOrd="3" destOrd="0" presId="urn:microsoft.com/office/officeart/2005/8/layout/vProcess5"/>
    <dgm:cxn modelId="{721060D1-66A3-0344-95D4-EC16D1E01D64}" type="presParOf" srcId="{603AEBE3-5DC3-EF43-BBD9-CC476DFD756E}" destId="{2B431F5A-0983-4244-A440-C8EDEC61A252}" srcOrd="4" destOrd="0" presId="urn:microsoft.com/office/officeart/2005/8/layout/vProcess5"/>
    <dgm:cxn modelId="{AECCABBB-BC0C-A342-88DE-EA042DC7EE78}" type="presParOf" srcId="{603AEBE3-5DC3-EF43-BBD9-CC476DFD756E}" destId="{4666CB2B-BC56-3F43-AF0B-D694471821DB}" srcOrd="5" destOrd="0" presId="urn:microsoft.com/office/officeart/2005/8/layout/vProcess5"/>
    <dgm:cxn modelId="{75C6C969-B309-C343-AD16-E55DAD32D0A7}" type="presParOf" srcId="{603AEBE3-5DC3-EF43-BBD9-CC476DFD756E}" destId="{5300ED0B-6E6F-3A4D-8224-29A47C4C9780}" srcOrd="6" destOrd="0" presId="urn:microsoft.com/office/officeart/2005/8/layout/vProcess5"/>
    <dgm:cxn modelId="{F21BC125-7749-DC44-B3BA-7E404C86AFE1}" type="presParOf" srcId="{603AEBE3-5DC3-EF43-BBD9-CC476DFD756E}" destId="{C5105C5D-4361-9A40-B11A-FCC211A19FBD}" srcOrd="7" destOrd="0" presId="urn:microsoft.com/office/officeart/2005/8/layout/vProcess5"/>
    <dgm:cxn modelId="{4BB0D84A-09FB-3944-9633-8348E05B1A09}" type="presParOf" srcId="{603AEBE3-5DC3-EF43-BBD9-CC476DFD756E}" destId="{085B02AE-3F94-0F46-9F11-C82353276A71}"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3F1219-26D5-2E4A-A1D9-1288F609E6D7}" type="doc">
      <dgm:prSet loTypeId="urn:microsoft.com/office/officeart/2005/8/layout/hList6" loCatId="" qsTypeId="urn:microsoft.com/office/officeart/2005/8/quickstyle/3D5" qsCatId="3D" csTypeId="urn:microsoft.com/office/officeart/2005/8/colors/accent1_2" csCatId="accent1"/>
      <dgm:spPr/>
      <dgm:t>
        <a:bodyPr/>
        <a:lstStyle/>
        <a:p>
          <a:endParaRPr lang="en-US"/>
        </a:p>
      </dgm:t>
    </dgm:pt>
    <dgm:pt modelId="{01CDDB99-7133-2547-90F5-281DFDAF4D2C}">
      <dgm:prSet/>
      <dgm:spPr/>
      <dgm:t>
        <a:bodyPr/>
        <a:lstStyle/>
        <a:p>
          <a:pPr rtl="0"/>
          <a:r>
            <a:rPr lang="en-US" smtClean="0"/>
            <a:t>FEMINIST THEORY</a:t>
          </a:r>
          <a:endParaRPr lang="en-US"/>
        </a:p>
      </dgm:t>
    </dgm:pt>
    <dgm:pt modelId="{4A4B1665-283B-5845-883A-C8CEFD8EAF10}" type="parTrans" cxnId="{012AD28F-ED34-0449-B39D-E12342CC3C71}">
      <dgm:prSet/>
      <dgm:spPr/>
      <dgm:t>
        <a:bodyPr/>
        <a:lstStyle/>
        <a:p>
          <a:endParaRPr lang="en-US"/>
        </a:p>
      </dgm:t>
    </dgm:pt>
    <dgm:pt modelId="{F2BF7E37-F65A-294A-A525-2996CD533ED5}" type="sibTrans" cxnId="{012AD28F-ED34-0449-B39D-E12342CC3C71}">
      <dgm:prSet/>
      <dgm:spPr/>
      <dgm:t>
        <a:bodyPr/>
        <a:lstStyle/>
        <a:p>
          <a:endParaRPr lang="en-US"/>
        </a:p>
      </dgm:t>
    </dgm:pt>
    <dgm:pt modelId="{A986D8C3-ED85-BD4A-95BF-BE26DD5E494E}">
      <dgm:prSet/>
      <dgm:spPr/>
      <dgm:t>
        <a:bodyPr/>
        <a:lstStyle/>
        <a:p>
          <a:pPr rtl="0"/>
          <a:r>
            <a:rPr lang="en-US" smtClean="0"/>
            <a:t>BLACK FEMINIST THEORY (CRITICAL DISCOURSE)</a:t>
          </a:r>
          <a:endParaRPr lang="en-US"/>
        </a:p>
      </dgm:t>
    </dgm:pt>
    <dgm:pt modelId="{B322242F-6BA7-A346-A0A8-CBF705BD03E9}" type="parTrans" cxnId="{E90810A3-097D-CE4E-80FB-7BCBE0EBBCF0}">
      <dgm:prSet/>
      <dgm:spPr/>
      <dgm:t>
        <a:bodyPr/>
        <a:lstStyle/>
        <a:p>
          <a:endParaRPr lang="en-US"/>
        </a:p>
      </dgm:t>
    </dgm:pt>
    <dgm:pt modelId="{16E8DDBC-56E2-A042-8577-83D00E619CD8}" type="sibTrans" cxnId="{E90810A3-097D-CE4E-80FB-7BCBE0EBBCF0}">
      <dgm:prSet/>
      <dgm:spPr/>
      <dgm:t>
        <a:bodyPr/>
        <a:lstStyle/>
        <a:p>
          <a:endParaRPr lang="en-US"/>
        </a:p>
      </dgm:t>
    </dgm:pt>
    <dgm:pt modelId="{C350D141-41C4-F24C-852E-C90469927B45}">
      <dgm:prSet/>
      <dgm:spPr/>
      <dgm:t>
        <a:bodyPr/>
        <a:lstStyle/>
        <a:p>
          <a:pPr rtl="0"/>
          <a:r>
            <a:rPr lang="en-US" smtClean="0"/>
            <a:t>THEORY OF DIFFERENCE </a:t>
          </a:r>
          <a:endParaRPr lang="en-US"/>
        </a:p>
      </dgm:t>
    </dgm:pt>
    <dgm:pt modelId="{F07B98EA-CECD-6946-BCB1-9CC577CDA773}" type="parTrans" cxnId="{9A180E96-31FD-F144-815B-9D25C9CA8928}">
      <dgm:prSet/>
      <dgm:spPr/>
      <dgm:t>
        <a:bodyPr/>
        <a:lstStyle/>
        <a:p>
          <a:endParaRPr lang="en-US"/>
        </a:p>
      </dgm:t>
    </dgm:pt>
    <dgm:pt modelId="{F5853B3C-112A-8444-8313-BFCFA09F87EC}" type="sibTrans" cxnId="{9A180E96-31FD-F144-815B-9D25C9CA8928}">
      <dgm:prSet/>
      <dgm:spPr/>
      <dgm:t>
        <a:bodyPr/>
        <a:lstStyle/>
        <a:p>
          <a:endParaRPr lang="en-US"/>
        </a:p>
      </dgm:t>
    </dgm:pt>
    <dgm:pt modelId="{CFD8CAA7-60FC-C84E-A216-6B862EF957F7}" type="pres">
      <dgm:prSet presAssocID="{303F1219-26D5-2E4A-A1D9-1288F609E6D7}" presName="Name0" presStyleCnt="0">
        <dgm:presLayoutVars>
          <dgm:dir/>
          <dgm:resizeHandles val="exact"/>
        </dgm:presLayoutVars>
      </dgm:prSet>
      <dgm:spPr/>
      <dgm:t>
        <a:bodyPr/>
        <a:lstStyle/>
        <a:p>
          <a:endParaRPr lang="en-US"/>
        </a:p>
      </dgm:t>
    </dgm:pt>
    <dgm:pt modelId="{0346F4F0-7993-0B42-8858-1ECA77D1EC8C}" type="pres">
      <dgm:prSet presAssocID="{01CDDB99-7133-2547-90F5-281DFDAF4D2C}" presName="node" presStyleLbl="node1" presStyleIdx="0" presStyleCnt="3">
        <dgm:presLayoutVars>
          <dgm:bulletEnabled val="1"/>
        </dgm:presLayoutVars>
      </dgm:prSet>
      <dgm:spPr/>
      <dgm:t>
        <a:bodyPr/>
        <a:lstStyle/>
        <a:p>
          <a:endParaRPr lang="en-US"/>
        </a:p>
      </dgm:t>
    </dgm:pt>
    <dgm:pt modelId="{2C5C86DE-EE89-8E43-8950-F832CA6AEE59}" type="pres">
      <dgm:prSet presAssocID="{F2BF7E37-F65A-294A-A525-2996CD533ED5}" presName="sibTrans" presStyleCnt="0"/>
      <dgm:spPr/>
    </dgm:pt>
    <dgm:pt modelId="{C966C4A6-788F-D049-AB13-2C7C7A23D13C}" type="pres">
      <dgm:prSet presAssocID="{A986D8C3-ED85-BD4A-95BF-BE26DD5E494E}" presName="node" presStyleLbl="node1" presStyleIdx="1" presStyleCnt="3">
        <dgm:presLayoutVars>
          <dgm:bulletEnabled val="1"/>
        </dgm:presLayoutVars>
      </dgm:prSet>
      <dgm:spPr/>
      <dgm:t>
        <a:bodyPr/>
        <a:lstStyle/>
        <a:p>
          <a:endParaRPr lang="en-US"/>
        </a:p>
      </dgm:t>
    </dgm:pt>
    <dgm:pt modelId="{2D0A77BE-88CC-6D49-8C45-2EFB9E5021AF}" type="pres">
      <dgm:prSet presAssocID="{16E8DDBC-56E2-A042-8577-83D00E619CD8}" presName="sibTrans" presStyleCnt="0"/>
      <dgm:spPr/>
    </dgm:pt>
    <dgm:pt modelId="{1D4F7DBA-01C9-ED49-B04E-BC69BBCCDA5A}" type="pres">
      <dgm:prSet presAssocID="{C350D141-41C4-F24C-852E-C90469927B45}" presName="node" presStyleLbl="node1" presStyleIdx="2" presStyleCnt="3">
        <dgm:presLayoutVars>
          <dgm:bulletEnabled val="1"/>
        </dgm:presLayoutVars>
      </dgm:prSet>
      <dgm:spPr/>
      <dgm:t>
        <a:bodyPr/>
        <a:lstStyle/>
        <a:p>
          <a:endParaRPr lang="en-US"/>
        </a:p>
      </dgm:t>
    </dgm:pt>
  </dgm:ptLst>
  <dgm:cxnLst>
    <dgm:cxn modelId="{2F81CCCA-D3A6-B84C-B7F8-22138FAAEF8A}" type="presOf" srcId="{01CDDB99-7133-2547-90F5-281DFDAF4D2C}" destId="{0346F4F0-7993-0B42-8858-1ECA77D1EC8C}" srcOrd="0" destOrd="0" presId="urn:microsoft.com/office/officeart/2005/8/layout/hList6"/>
    <dgm:cxn modelId="{B8C053BB-E48E-F54A-9150-E94657E00566}" type="presOf" srcId="{C350D141-41C4-F24C-852E-C90469927B45}" destId="{1D4F7DBA-01C9-ED49-B04E-BC69BBCCDA5A}" srcOrd="0" destOrd="0" presId="urn:microsoft.com/office/officeart/2005/8/layout/hList6"/>
    <dgm:cxn modelId="{012AD28F-ED34-0449-B39D-E12342CC3C71}" srcId="{303F1219-26D5-2E4A-A1D9-1288F609E6D7}" destId="{01CDDB99-7133-2547-90F5-281DFDAF4D2C}" srcOrd="0" destOrd="0" parTransId="{4A4B1665-283B-5845-883A-C8CEFD8EAF10}" sibTransId="{F2BF7E37-F65A-294A-A525-2996CD533ED5}"/>
    <dgm:cxn modelId="{2825F0F1-C65D-1E4E-8026-7CECC6A360C4}" type="presOf" srcId="{303F1219-26D5-2E4A-A1D9-1288F609E6D7}" destId="{CFD8CAA7-60FC-C84E-A216-6B862EF957F7}" srcOrd="0" destOrd="0" presId="urn:microsoft.com/office/officeart/2005/8/layout/hList6"/>
    <dgm:cxn modelId="{9A180E96-31FD-F144-815B-9D25C9CA8928}" srcId="{303F1219-26D5-2E4A-A1D9-1288F609E6D7}" destId="{C350D141-41C4-F24C-852E-C90469927B45}" srcOrd="2" destOrd="0" parTransId="{F07B98EA-CECD-6946-BCB1-9CC577CDA773}" sibTransId="{F5853B3C-112A-8444-8313-BFCFA09F87EC}"/>
    <dgm:cxn modelId="{E90810A3-097D-CE4E-80FB-7BCBE0EBBCF0}" srcId="{303F1219-26D5-2E4A-A1D9-1288F609E6D7}" destId="{A986D8C3-ED85-BD4A-95BF-BE26DD5E494E}" srcOrd="1" destOrd="0" parTransId="{B322242F-6BA7-A346-A0A8-CBF705BD03E9}" sibTransId="{16E8DDBC-56E2-A042-8577-83D00E619CD8}"/>
    <dgm:cxn modelId="{209ABC3C-AAB4-D449-8043-4657D595A9B7}" type="presOf" srcId="{A986D8C3-ED85-BD4A-95BF-BE26DD5E494E}" destId="{C966C4A6-788F-D049-AB13-2C7C7A23D13C}" srcOrd="0" destOrd="0" presId="urn:microsoft.com/office/officeart/2005/8/layout/hList6"/>
    <dgm:cxn modelId="{C137C55E-2749-F74A-B54C-59AC974640EC}" type="presParOf" srcId="{CFD8CAA7-60FC-C84E-A216-6B862EF957F7}" destId="{0346F4F0-7993-0B42-8858-1ECA77D1EC8C}" srcOrd="0" destOrd="0" presId="urn:microsoft.com/office/officeart/2005/8/layout/hList6"/>
    <dgm:cxn modelId="{1289DF09-E377-5C40-98E2-44490C6696D1}" type="presParOf" srcId="{CFD8CAA7-60FC-C84E-A216-6B862EF957F7}" destId="{2C5C86DE-EE89-8E43-8950-F832CA6AEE59}" srcOrd="1" destOrd="0" presId="urn:microsoft.com/office/officeart/2005/8/layout/hList6"/>
    <dgm:cxn modelId="{F6BDEBBC-956D-5646-B022-4158AFE4BE74}" type="presParOf" srcId="{CFD8CAA7-60FC-C84E-A216-6B862EF957F7}" destId="{C966C4A6-788F-D049-AB13-2C7C7A23D13C}" srcOrd="2" destOrd="0" presId="urn:microsoft.com/office/officeart/2005/8/layout/hList6"/>
    <dgm:cxn modelId="{BA0EE7A3-D0C7-D548-952B-C7B8DA8B6D96}" type="presParOf" srcId="{CFD8CAA7-60FC-C84E-A216-6B862EF957F7}" destId="{2D0A77BE-88CC-6D49-8C45-2EFB9E5021AF}" srcOrd="3" destOrd="0" presId="urn:microsoft.com/office/officeart/2005/8/layout/hList6"/>
    <dgm:cxn modelId="{2B826452-980C-8D48-A4D8-9B47795D0402}" type="presParOf" srcId="{CFD8CAA7-60FC-C84E-A216-6B862EF957F7}" destId="{1D4F7DBA-01C9-ED49-B04E-BC69BBCCDA5A}"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2A50A7-557C-9D4C-B6BE-00818B71162F}" type="doc">
      <dgm:prSet loTypeId="urn:microsoft.com/office/officeart/2005/8/layout/hList6" loCatId="" qsTypeId="urn:microsoft.com/office/officeart/2005/8/quickstyle/3D1" qsCatId="3D" csTypeId="urn:microsoft.com/office/officeart/2005/8/colors/accent1_2" csCatId="accent1"/>
      <dgm:spPr/>
      <dgm:t>
        <a:bodyPr/>
        <a:lstStyle/>
        <a:p>
          <a:endParaRPr lang="en-US"/>
        </a:p>
      </dgm:t>
    </dgm:pt>
    <dgm:pt modelId="{562FAFD1-3EAD-7F4B-8701-CBDB97D2FF2E}">
      <dgm:prSet/>
      <dgm:spPr/>
      <dgm:t>
        <a:bodyPr/>
        <a:lstStyle/>
        <a:p>
          <a:pPr rtl="0"/>
          <a:r>
            <a:rPr lang="en-US" smtClean="0"/>
            <a:t>more difference we have in society – more possibility for oppression</a:t>
          </a:r>
          <a:endParaRPr lang="en-US"/>
        </a:p>
      </dgm:t>
    </dgm:pt>
    <dgm:pt modelId="{8988E0E8-B429-324C-8FC7-C0F14D55E151}" type="parTrans" cxnId="{71F873D1-738F-674A-AED3-1D302F9B95BE}">
      <dgm:prSet/>
      <dgm:spPr/>
      <dgm:t>
        <a:bodyPr/>
        <a:lstStyle/>
        <a:p>
          <a:endParaRPr lang="en-US"/>
        </a:p>
      </dgm:t>
    </dgm:pt>
    <dgm:pt modelId="{49597FDB-B503-E145-9BDA-414563DCAAB0}" type="sibTrans" cxnId="{71F873D1-738F-674A-AED3-1D302F9B95BE}">
      <dgm:prSet/>
      <dgm:spPr/>
      <dgm:t>
        <a:bodyPr/>
        <a:lstStyle/>
        <a:p>
          <a:endParaRPr lang="en-US"/>
        </a:p>
      </dgm:t>
    </dgm:pt>
    <dgm:pt modelId="{A35A6711-7A30-754B-B2F8-9AE913D788C0}">
      <dgm:prSet/>
      <dgm:spPr/>
      <dgm:t>
        <a:bodyPr/>
        <a:lstStyle/>
        <a:p>
          <a:pPr rtl="0"/>
          <a:r>
            <a:rPr lang="en-US" smtClean="0"/>
            <a:t>different experiences created by individuals (gendered racism)</a:t>
          </a:r>
          <a:endParaRPr lang="en-US"/>
        </a:p>
      </dgm:t>
    </dgm:pt>
    <dgm:pt modelId="{FAB57D04-AFCF-2548-8303-66BD8DEACEAE}" type="parTrans" cxnId="{B66C9A0A-AA46-C244-860A-E6A1E5B61B7D}">
      <dgm:prSet/>
      <dgm:spPr/>
      <dgm:t>
        <a:bodyPr/>
        <a:lstStyle/>
        <a:p>
          <a:endParaRPr lang="en-US"/>
        </a:p>
      </dgm:t>
    </dgm:pt>
    <dgm:pt modelId="{1FE0FB0E-FB5E-0641-B9B0-E89337CA8E27}" type="sibTrans" cxnId="{B66C9A0A-AA46-C244-860A-E6A1E5B61B7D}">
      <dgm:prSet/>
      <dgm:spPr/>
      <dgm:t>
        <a:bodyPr/>
        <a:lstStyle/>
        <a:p>
          <a:endParaRPr lang="en-US"/>
        </a:p>
      </dgm:t>
    </dgm:pt>
    <dgm:pt modelId="{589A4131-7A42-9944-A22F-06A767ACA169}">
      <dgm:prSet/>
      <dgm:spPr/>
      <dgm:t>
        <a:bodyPr/>
        <a:lstStyle/>
        <a:p>
          <a:pPr rtl="0"/>
          <a:r>
            <a:rPr lang="en-US" smtClean="0"/>
            <a:t>intersectional experiences (forced sterilization, ethnic rapes, honour crimes)</a:t>
          </a:r>
          <a:endParaRPr lang="en-US"/>
        </a:p>
      </dgm:t>
    </dgm:pt>
    <dgm:pt modelId="{8A31C25E-0C5E-6A4E-A6A8-B366E9B07B17}" type="parTrans" cxnId="{C02A2556-8B14-4544-AE17-4C70FFA0807D}">
      <dgm:prSet/>
      <dgm:spPr/>
      <dgm:t>
        <a:bodyPr/>
        <a:lstStyle/>
        <a:p>
          <a:endParaRPr lang="en-US"/>
        </a:p>
      </dgm:t>
    </dgm:pt>
    <dgm:pt modelId="{5374928E-96FB-7042-BEEC-03B058F82B45}" type="sibTrans" cxnId="{C02A2556-8B14-4544-AE17-4C70FFA0807D}">
      <dgm:prSet/>
      <dgm:spPr/>
      <dgm:t>
        <a:bodyPr/>
        <a:lstStyle/>
        <a:p>
          <a:endParaRPr lang="en-US"/>
        </a:p>
      </dgm:t>
    </dgm:pt>
    <dgm:pt modelId="{234A3445-8C17-5245-B3B2-5821F9105D29}" type="pres">
      <dgm:prSet presAssocID="{1D2A50A7-557C-9D4C-B6BE-00818B71162F}" presName="Name0" presStyleCnt="0">
        <dgm:presLayoutVars>
          <dgm:dir/>
          <dgm:resizeHandles val="exact"/>
        </dgm:presLayoutVars>
      </dgm:prSet>
      <dgm:spPr/>
      <dgm:t>
        <a:bodyPr/>
        <a:lstStyle/>
        <a:p>
          <a:endParaRPr lang="en-US"/>
        </a:p>
      </dgm:t>
    </dgm:pt>
    <dgm:pt modelId="{60A6138A-891C-1E4F-85C9-4651699E81D5}" type="pres">
      <dgm:prSet presAssocID="{562FAFD1-3EAD-7F4B-8701-CBDB97D2FF2E}" presName="node" presStyleLbl="node1" presStyleIdx="0" presStyleCnt="3">
        <dgm:presLayoutVars>
          <dgm:bulletEnabled val="1"/>
        </dgm:presLayoutVars>
      </dgm:prSet>
      <dgm:spPr/>
      <dgm:t>
        <a:bodyPr/>
        <a:lstStyle/>
        <a:p>
          <a:endParaRPr lang="en-US"/>
        </a:p>
      </dgm:t>
    </dgm:pt>
    <dgm:pt modelId="{3244FD77-DDB8-8848-8BCD-62CF6FDC4035}" type="pres">
      <dgm:prSet presAssocID="{49597FDB-B503-E145-9BDA-414563DCAAB0}" presName="sibTrans" presStyleCnt="0"/>
      <dgm:spPr/>
    </dgm:pt>
    <dgm:pt modelId="{2622ED18-9370-D840-9C59-B1906BC31317}" type="pres">
      <dgm:prSet presAssocID="{A35A6711-7A30-754B-B2F8-9AE913D788C0}" presName="node" presStyleLbl="node1" presStyleIdx="1" presStyleCnt="3">
        <dgm:presLayoutVars>
          <dgm:bulletEnabled val="1"/>
        </dgm:presLayoutVars>
      </dgm:prSet>
      <dgm:spPr/>
      <dgm:t>
        <a:bodyPr/>
        <a:lstStyle/>
        <a:p>
          <a:endParaRPr lang="en-US"/>
        </a:p>
      </dgm:t>
    </dgm:pt>
    <dgm:pt modelId="{2AB404A1-3DA8-2740-BB5D-7A6FBCC52E5C}" type="pres">
      <dgm:prSet presAssocID="{1FE0FB0E-FB5E-0641-B9B0-E89337CA8E27}" presName="sibTrans" presStyleCnt="0"/>
      <dgm:spPr/>
    </dgm:pt>
    <dgm:pt modelId="{23064CDC-FEC9-B043-9127-E6C45E7760BC}" type="pres">
      <dgm:prSet presAssocID="{589A4131-7A42-9944-A22F-06A767ACA169}" presName="node" presStyleLbl="node1" presStyleIdx="2" presStyleCnt="3">
        <dgm:presLayoutVars>
          <dgm:bulletEnabled val="1"/>
        </dgm:presLayoutVars>
      </dgm:prSet>
      <dgm:spPr/>
      <dgm:t>
        <a:bodyPr/>
        <a:lstStyle/>
        <a:p>
          <a:endParaRPr lang="en-US"/>
        </a:p>
      </dgm:t>
    </dgm:pt>
  </dgm:ptLst>
  <dgm:cxnLst>
    <dgm:cxn modelId="{1E23DDC2-620F-7C49-B77C-81AB2FEA3935}" type="presOf" srcId="{A35A6711-7A30-754B-B2F8-9AE913D788C0}" destId="{2622ED18-9370-D840-9C59-B1906BC31317}" srcOrd="0" destOrd="0" presId="urn:microsoft.com/office/officeart/2005/8/layout/hList6"/>
    <dgm:cxn modelId="{1A9C041B-EACD-A54B-BEF0-669A0F5F2B31}" type="presOf" srcId="{589A4131-7A42-9944-A22F-06A767ACA169}" destId="{23064CDC-FEC9-B043-9127-E6C45E7760BC}" srcOrd="0" destOrd="0" presId="urn:microsoft.com/office/officeart/2005/8/layout/hList6"/>
    <dgm:cxn modelId="{88BD4D25-E581-B544-8A23-2F95CE71F70F}" type="presOf" srcId="{1D2A50A7-557C-9D4C-B6BE-00818B71162F}" destId="{234A3445-8C17-5245-B3B2-5821F9105D29}" srcOrd="0" destOrd="0" presId="urn:microsoft.com/office/officeart/2005/8/layout/hList6"/>
    <dgm:cxn modelId="{C02A2556-8B14-4544-AE17-4C70FFA0807D}" srcId="{1D2A50A7-557C-9D4C-B6BE-00818B71162F}" destId="{589A4131-7A42-9944-A22F-06A767ACA169}" srcOrd="2" destOrd="0" parTransId="{8A31C25E-0C5E-6A4E-A6A8-B366E9B07B17}" sibTransId="{5374928E-96FB-7042-BEEC-03B058F82B45}"/>
    <dgm:cxn modelId="{CBDAAC64-4C0D-2640-BE8B-2FC5954A77BA}" type="presOf" srcId="{562FAFD1-3EAD-7F4B-8701-CBDB97D2FF2E}" destId="{60A6138A-891C-1E4F-85C9-4651699E81D5}" srcOrd="0" destOrd="0" presId="urn:microsoft.com/office/officeart/2005/8/layout/hList6"/>
    <dgm:cxn modelId="{B66C9A0A-AA46-C244-860A-E6A1E5B61B7D}" srcId="{1D2A50A7-557C-9D4C-B6BE-00818B71162F}" destId="{A35A6711-7A30-754B-B2F8-9AE913D788C0}" srcOrd="1" destOrd="0" parTransId="{FAB57D04-AFCF-2548-8303-66BD8DEACEAE}" sibTransId="{1FE0FB0E-FB5E-0641-B9B0-E89337CA8E27}"/>
    <dgm:cxn modelId="{71F873D1-738F-674A-AED3-1D302F9B95BE}" srcId="{1D2A50A7-557C-9D4C-B6BE-00818B71162F}" destId="{562FAFD1-3EAD-7F4B-8701-CBDB97D2FF2E}" srcOrd="0" destOrd="0" parTransId="{8988E0E8-B429-324C-8FC7-C0F14D55E151}" sibTransId="{49597FDB-B503-E145-9BDA-414563DCAAB0}"/>
    <dgm:cxn modelId="{AE6A84C3-1B85-254F-9AEA-285151121AB7}" type="presParOf" srcId="{234A3445-8C17-5245-B3B2-5821F9105D29}" destId="{60A6138A-891C-1E4F-85C9-4651699E81D5}" srcOrd="0" destOrd="0" presId="urn:microsoft.com/office/officeart/2005/8/layout/hList6"/>
    <dgm:cxn modelId="{BD9D049E-D241-FA47-81A0-631F882A5691}" type="presParOf" srcId="{234A3445-8C17-5245-B3B2-5821F9105D29}" destId="{3244FD77-DDB8-8848-8BCD-62CF6FDC4035}" srcOrd="1" destOrd="0" presId="urn:microsoft.com/office/officeart/2005/8/layout/hList6"/>
    <dgm:cxn modelId="{A242BF57-E8A5-6F41-A053-FE037C3A6226}" type="presParOf" srcId="{234A3445-8C17-5245-B3B2-5821F9105D29}" destId="{2622ED18-9370-D840-9C59-B1906BC31317}" srcOrd="2" destOrd="0" presId="urn:microsoft.com/office/officeart/2005/8/layout/hList6"/>
    <dgm:cxn modelId="{C32E02AB-1FB9-1848-811A-48E924225FD2}" type="presParOf" srcId="{234A3445-8C17-5245-B3B2-5821F9105D29}" destId="{2AB404A1-3DA8-2740-BB5D-7A6FBCC52E5C}" srcOrd="3" destOrd="0" presId="urn:microsoft.com/office/officeart/2005/8/layout/hList6"/>
    <dgm:cxn modelId="{31607DBF-5C9F-A249-940E-4EF26590EDDA}" type="presParOf" srcId="{234A3445-8C17-5245-B3B2-5821F9105D29}" destId="{23064CDC-FEC9-B043-9127-E6C45E7760BC}"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F99F3C-AF23-1D4C-9CDB-4F7793A8F46A}" type="doc">
      <dgm:prSet loTypeId="urn:microsoft.com/office/officeart/2005/8/layout/hList6" loCatId="" qsTypeId="urn:microsoft.com/office/officeart/2005/8/quickstyle/3D2" qsCatId="3D" csTypeId="urn:microsoft.com/office/officeart/2005/8/colors/colorful1#1" csCatId="colorful"/>
      <dgm:spPr/>
      <dgm:t>
        <a:bodyPr/>
        <a:lstStyle/>
        <a:p>
          <a:endParaRPr lang="en-US"/>
        </a:p>
      </dgm:t>
    </dgm:pt>
    <dgm:pt modelId="{96D43C38-A89B-B944-AE16-FF4300BA018F}">
      <dgm:prSet/>
      <dgm:spPr/>
      <dgm:t>
        <a:bodyPr/>
        <a:lstStyle/>
        <a:p>
          <a:pPr rtl="0"/>
          <a:r>
            <a:rPr lang="en-US" smtClean="0"/>
            <a:t>LACK OF CASE LAW</a:t>
          </a:r>
          <a:endParaRPr lang="en-US"/>
        </a:p>
      </dgm:t>
    </dgm:pt>
    <dgm:pt modelId="{A4C84AF4-EFDA-6547-8BA1-F58EFBD3C16A}" type="parTrans" cxnId="{BD7D8D1D-1B5A-C44F-BA3D-C4455594F417}">
      <dgm:prSet/>
      <dgm:spPr/>
      <dgm:t>
        <a:bodyPr/>
        <a:lstStyle/>
        <a:p>
          <a:endParaRPr lang="en-US"/>
        </a:p>
      </dgm:t>
    </dgm:pt>
    <dgm:pt modelId="{A66BA465-8A0C-3E4C-9E9D-F961A5018359}" type="sibTrans" cxnId="{BD7D8D1D-1B5A-C44F-BA3D-C4455594F417}">
      <dgm:prSet/>
      <dgm:spPr/>
      <dgm:t>
        <a:bodyPr/>
        <a:lstStyle/>
        <a:p>
          <a:endParaRPr lang="en-US"/>
        </a:p>
      </dgm:t>
    </dgm:pt>
    <dgm:pt modelId="{846F5C7E-CF68-D44D-965C-3281CB49C7D6}">
      <dgm:prSet/>
      <dgm:spPr/>
      <dgm:t>
        <a:bodyPr/>
        <a:lstStyle/>
        <a:p>
          <a:pPr rtl="0"/>
          <a:r>
            <a:rPr lang="en-US" smtClean="0"/>
            <a:t>LACK OF APPROPRIATE LEGAL FRAMEWORK</a:t>
          </a:r>
          <a:endParaRPr lang="en-US"/>
        </a:p>
      </dgm:t>
    </dgm:pt>
    <dgm:pt modelId="{9E5BE585-4566-574B-B6E4-8246B82B8728}" type="parTrans" cxnId="{BFDA5FA1-9095-6949-8DD7-81A2E7ADBDE4}">
      <dgm:prSet/>
      <dgm:spPr/>
      <dgm:t>
        <a:bodyPr/>
        <a:lstStyle/>
        <a:p>
          <a:endParaRPr lang="en-US"/>
        </a:p>
      </dgm:t>
    </dgm:pt>
    <dgm:pt modelId="{EE9B85C1-2D66-5A47-B954-C9A533FB2047}" type="sibTrans" cxnId="{BFDA5FA1-9095-6949-8DD7-81A2E7ADBDE4}">
      <dgm:prSet/>
      <dgm:spPr/>
      <dgm:t>
        <a:bodyPr/>
        <a:lstStyle/>
        <a:p>
          <a:endParaRPr lang="en-US"/>
        </a:p>
      </dgm:t>
    </dgm:pt>
    <dgm:pt modelId="{C1CBCB1D-0348-4C47-A2FD-FCFDA8B368E5}">
      <dgm:prSet/>
      <dgm:spPr/>
      <dgm:t>
        <a:bodyPr/>
        <a:lstStyle/>
        <a:p>
          <a:pPr rtl="0"/>
          <a:r>
            <a:rPr lang="en-US" smtClean="0"/>
            <a:t>LACK OF RESEARCH</a:t>
          </a:r>
          <a:endParaRPr lang="en-US"/>
        </a:p>
      </dgm:t>
    </dgm:pt>
    <dgm:pt modelId="{CAAEB6A2-9898-2E41-94D6-4E4A9BB73F4F}" type="parTrans" cxnId="{34B93B5D-E248-8048-9AC4-71B1B66949B0}">
      <dgm:prSet/>
      <dgm:spPr/>
      <dgm:t>
        <a:bodyPr/>
        <a:lstStyle/>
        <a:p>
          <a:endParaRPr lang="en-US"/>
        </a:p>
      </dgm:t>
    </dgm:pt>
    <dgm:pt modelId="{20196CEA-E0CF-E246-8BE4-CF0D50984046}" type="sibTrans" cxnId="{34B93B5D-E248-8048-9AC4-71B1B66949B0}">
      <dgm:prSet/>
      <dgm:spPr/>
      <dgm:t>
        <a:bodyPr/>
        <a:lstStyle/>
        <a:p>
          <a:endParaRPr lang="en-US"/>
        </a:p>
      </dgm:t>
    </dgm:pt>
    <dgm:pt modelId="{5147363A-9A38-2C42-A36C-E0A9B8ACFB27}">
      <dgm:prSet/>
      <dgm:spPr/>
      <dgm:t>
        <a:bodyPr/>
        <a:lstStyle/>
        <a:p>
          <a:pPr rtl="0"/>
          <a:r>
            <a:rPr lang="en-US" smtClean="0"/>
            <a:t>LACK OF LITERATURE</a:t>
          </a:r>
          <a:endParaRPr lang="en-US"/>
        </a:p>
      </dgm:t>
    </dgm:pt>
    <dgm:pt modelId="{9BA9EEE0-B30C-034F-8AEF-058499876539}" type="parTrans" cxnId="{8AFF50E2-FA95-4440-ADE9-B87CDD839757}">
      <dgm:prSet/>
      <dgm:spPr/>
      <dgm:t>
        <a:bodyPr/>
        <a:lstStyle/>
        <a:p>
          <a:endParaRPr lang="en-US"/>
        </a:p>
      </dgm:t>
    </dgm:pt>
    <dgm:pt modelId="{EB9518C6-3180-364E-80C0-9C1A2DD83010}" type="sibTrans" cxnId="{8AFF50E2-FA95-4440-ADE9-B87CDD839757}">
      <dgm:prSet/>
      <dgm:spPr/>
      <dgm:t>
        <a:bodyPr/>
        <a:lstStyle/>
        <a:p>
          <a:endParaRPr lang="en-US"/>
        </a:p>
      </dgm:t>
    </dgm:pt>
    <dgm:pt modelId="{89BF92AE-7459-C942-B2B7-7605DBBF224A}" type="pres">
      <dgm:prSet presAssocID="{6FF99F3C-AF23-1D4C-9CDB-4F7793A8F46A}" presName="Name0" presStyleCnt="0">
        <dgm:presLayoutVars>
          <dgm:dir/>
          <dgm:resizeHandles val="exact"/>
        </dgm:presLayoutVars>
      </dgm:prSet>
      <dgm:spPr/>
      <dgm:t>
        <a:bodyPr/>
        <a:lstStyle/>
        <a:p>
          <a:endParaRPr lang="en-US"/>
        </a:p>
      </dgm:t>
    </dgm:pt>
    <dgm:pt modelId="{6CDA564D-9AF6-8A45-9434-2843CCA2190C}" type="pres">
      <dgm:prSet presAssocID="{96D43C38-A89B-B944-AE16-FF4300BA018F}" presName="node" presStyleLbl="node1" presStyleIdx="0" presStyleCnt="4">
        <dgm:presLayoutVars>
          <dgm:bulletEnabled val="1"/>
        </dgm:presLayoutVars>
      </dgm:prSet>
      <dgm:spPr/>
      <dgm:t>
        <a:bodyPr/>
        <a:lstStyle/>
        <a:p>
          <a:endParaRPr lang="en-US"/>
        </a:p>
      </dgm:t>
    </dgm:pt>
    <dgm:pt modelId="{70C5AA2C-60E3-DB48-85F6-EEB757636A05}" type="pres">
      <dgm:prSet presAssocID="{A66BA465-8A0C-3E4C-9E9D-F961A5018359}" presName="sibTrans" presStyleCnt="0"/>
      <dgm:spPr/>
    </dgm:pt>
    <dgm:pt modelId="{0060115D-B0C6-F94B-A4E9-66CC46063E7A}" type="pres">
      <dgm:prSet presAssocID="{846F5C7E-CF68-D44D-965C-3281CB49C7D6}" presName="node" presStyleLbl="node1" presStyleIdx="1" presStyleCnt="4">
        <dgm:presLayoutVars>
          <dgm:bulletEnabled val="1"/>
        </dgm:presLayoutVars>
      </dgm:prSet>
      <dgm:spPr/>
      <dgm:t>
        <a:bodyPr/>
        <a:lstStyle/>
        <a:p>
          <a:endParaRPr lang="en-US"/>
        </a:p>
      </dgm:t>
    </dgm:pt>
    <dgm:pt modelId="{CF380010-2C67-EE47-966D-C272E0891921}" type="pres">
      <dgm:prSet presAssocID="{EE9B85C1-2D66-5A47-B954-C9A533FB2047}" presName="sibTrans" presStyleCnt="0"/>
      <dgm:spPr/>
    </dgm:pt>
    <dgm:pt modelId="{6CD1F6BD-F4E8-7B43-8CEB-040E26B4AEAB}" type="pres">
      <dgm:prSet presAssocID="{C1CBCB1D-0348-4C47-A2FD-FCFDA8B368E5}" presName="node" presStyleLbl="node1" presStyleIdx="2" presStyleCnt="4">
        <dgm:presLayoutVars>
          <dgm:bulletEnabled val="1"/>
        </dgm:presLayoutVars>
      </dgm:prSet>
      <dgm:spPr/>
      <dgm:t>
        <a:bodyPr/>
        <a:lstStyle/>
        <a:p>
          <a:endParaRPr lang="en-US"/>
        </a:p>
      </dgm:t>
    </dgm:pt>
    <dgm:pt modelId="{16CA48A6-8CFB-3145-9646-096412FF73E4}" type="pres">
      <dgm:prSet presAssocID="{20196CEA-E0CF-E246-8BE4-CF0D50984046}" presName="sibTrans" presStyleCnt="0"/>
      <dgm:spPr/>
    </dgm:pt>
    <dgm:pt modelId="{F49E0C09-B2ED-1C4E-8485-158B3842B3C1}" type="pres">
      <dgm:prSet presAssocID="{5147363A-9A38-2C42-A36C-E0A9B8ACFB27}" presName="node" presStyleLbl="node1" presStyleIdx="3" presStyleCnt="4">
        <dgm:presLayoutVars>
          <dgm:bulletEnabled val="1"/>
        </dgm:presLayoutVars>
      </dgm:prSet>
      <dgm:spPr/>
      <dgm:t>
        <a:bodyPr/>
        <a:lstStyle/>
        <a:p>
          <a:endParaRPr lang="en-US"/>
        </a:p>
      </dgm:t>
    </dgm:pt>
  </dgm:ptLst>
  <dgm:cxnLst>
    <dgm:cxn modelId="{8AFF50E2-FA95-4440-ADE9-B87CDD839757}" srcId="{6FF99F3C-AF23-1D4C-9CDB-4F7793A8F46A}" destId="{5147363A-9A38-2C42-A36C-E0A9B8ACFB27}" srcOrd="3" destOrd="0" parTransId="{9BA9EEE0-B30C-034F-8AEF-058499876539}" sibTransId="{EB9518C6-3180-364E-80C0-9C1A2DD83010}"/>
    <dgm:cxn modelId="{45F7F874-9890-EA48-B126-EDE2384A0204}" type="presOf" srcId="{96D43C38-A89B-B944-AE16-FF4300BA018F}" destId="{6CDA564D-9AF6-8A45-9434-2843CCA2190C}" srcOrd="0" destOrd="0" presId="urn:microsoft.com/office/officeart/2005/8/layout/hList6"/>
    <dgm:cxn modelId="{34B93B5D-E248-8048-9AC4-71B1B66949B0}" srcId="{6FF99F3C-AF23-1D4C-9CDB-4F7793A8F46A}" destId="{C1CBCB1D-0348-4C47-A2FD-FCFDA8B368E5}" srcOrd="2" destOrd="0" parTransId="{CAAEB6A2-9898-2E41-94D6-4E4A9BB73F4F}" sibTransId="{20196CEA-E0CF-E246-8BE4-CF0D50984046}"/>
    <dgm:cxn modelId="{7D61BF55-D871-594A-8D5C-204C8C384F03}" type="presOf" srcId="{6FF99F3C-AF23-1D4C-9CDB-4F7793A8F46A}" destId="{89BF92AE-7459-C942-B2B7-7605DBBF224A}" srcOrd="0" destOrd="0" presId="urn:microsoft.com/office/officeart/2005/8/layout/hList6"/>
    <dgm:cxn modelId="{BD7D8D1D-1B5A-C44F-BA3D-C4455594F417}" srcId="{6FF99F3C-AF23-1D4C-9CDB-4F7793A8F46A}" destId="{96D43C38-A89B-B944-AE16-FF4300BA018F}" srcOrd="0" destOrd="0" parTransId="{A4C84AF4-EFDA-6547-8BA1-F58EFBD3C16A}" sibTransId="{A66BA465-8A0C-3E4C-9E9D-F961A5018359}"/>
    <dgm:cxn modelId="{4C636B69-8F00-2C4E-90E4-7E18FD1C0C81}" type="presOf" srcId="{5147363A-9A38-2C42-A36C-E0A9B8ACFB27}" destId="{F49E0C09-B2ED-1C4E-8485-158B3842B3C1}" srcOrd="0" destOrd="0" presId="urn:microsoft.com/office/officeart/2005/8/layout/hList6"/>
    <dgm:cxn modelId="{A1947C6B-2520-1247-8D59-A314CE6BCF4E}" type="presOf" srcId="{C1CBCB1D-0348-4C47-A2FD-FCFDA8B368E5}" destId="{6CD1F6BD-F4E8-7B43-8CEB-040E26B4AEAB}" srcOrd="0" destOrd="0" presId="urn:microsoft.com/office/officeart/2005/8/layout/hList6"/>
    <dgm:cxn modelId="{0ECB97D6-C6BC-E04C-A3DC-DE9E09D8BE31}" type="presOf" srcId="{846F5C7E-CF68-D44D-965C-3281CB49C7D6}" destId="{0060115D-B0C6-F94B-A4E9-66CC46063E7A}" srcOrd="0" destOrd="0" presId="urn:microsoft.com/office/officeart/2005/8/layout/hList6"/>
    <dgm:cxn modelId="{BFDA5FA1-9095-6949-8DD7-81A2E7ADBDE4}" srcId="{6FF99F3C-AF23-1D4C-9CDB-4F7793A8F46A}" destId="{846F5C7E-CF68-D44D-965C-3281CB49C7D6}" srcOrd="1" destOrd="0" parTransId="{9E5BE585-4566-574B-B6E4-8246B82B8728}" sibTransId="{EE9B85C1-2D66-5A47-B954-C9A533FB2047}"/>
    <dgm:cxn modelId="{086327D0-6921-1B45-B6D3-CCA8082A123B}" type="presParOf" srcId="{89BF92AE-7459-C942-B2B7-7605DBBF224A}" destId="{6CDA564D-9AF6-8A45-9434-2843CCA2190C}" srcOrd="0" destOrd="0" presId="urn:microsoft.com/office/officeart/2005/8/layout/hList6"/>
    <dgm:cxn modelId="{318E8B69-81E6-B241-9B08-7A6478A96C6C}" type="presParOf" srcId="{89BF92AE-7459-C942-B2B7-7605DBBF224A}" destId="{70C5AA2C-60E3-DB48-85F6-EEB757636A05}" srcOrd="1" destOrd="0" presId="urn:microsoft.com/office/officeart/2005/8/layout/hList6"/>
    <dgm:cxn modelId="{20BB35CC-7306-D949-920F-E63B6C7B14CD}" type="presParOf" srcId="{89BF92AE-7459-C942-B2B7-7605DBBF224A}" destId="{0060115D-B0C6-F94B-A4E9-66CC46063E7A}" srcOrd="2" destOrd="0" presId="urn:microsoft.com/office/officeart/2005/8/layout/hList6"/>
    <dgm:cxn modelId="{15ECEDF7-AFEF-0043-8B52-32F3FDC2078A}" type="presParOf" srcId="{89BF92AE-7459-C942-B2B7-7605DBBF224A}" destId="{CF380010-2C67-EE47-966D-C272E0891921}" srcOrd="3" destOrd="0" presId="urn:microsoft.com/office/officeart/2005/8/layout/hList6"/>
    <dgm:cxn modelId="{7DF2CC72-3914-9C49-9632-F5CCFA34B72A}" type="presParOf" srcId="{89BF92AE-7459-C942-B2B7-7605DBBF224A}" destId="{6CD1F6BD-F4E8-7B43-8CEB-040E26B4AEAB}" srcOrd="4" destOrd="0" presId="urn:microsoft.com/office/officeart/2005/8/layout/hList6"/>
    <dgm:cxn modelId="{808C2DFA-BD29-784F-80A3-969FCF5A89D7}" type="presParOf" srcId="{89BF92AE-7459-C942-B2B7-7605DBBF224A}" destId="{16CA48A6-8CFB-3145-9646-096412FF73E4}" srcOrd="5" destOrd="0" presId="urn:microsoft.com/office/officeart/2005/8/layout/hList6"/>
    <dgm:cxn modelId="{C011DA4A-CDA0-8A44-9C1D-F0577BFF5755}" type="presParOf" srcId="{89BF92AE-7459-C942-B2B7-7605DBBF224A}" destId="{F49E0C09-B2ED-1C4E-8485-158B3842B3C1}" srcOrd="6"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686274-F275-714B-9257-52D17B0810FC}" type="doc">
      <dgm:prSet loTypeId="urn:microsoft.com/office/officeart/2009/3/layout/BlockDescendingList" loCatId="" qsTypeId="urn:microsoft.com/office/officeart/2005/8/quickstyle/simple4" qsCatId="simple" csTypeId="urn:microsoft.com/office/officeart/2005/8/colors/accent1_2" csCatId="accent1"/>
      <dgm:spPr/>
      <dgm:t>
        <a:bodyPr/>
        <a:lstStyle/>
        <a:p>
          <a:endParaRPr lang="en-US"/>
        </a:p>
      </dgm:t>
    </dgm:pt>
    <dgm:pt modelId="{764E9812-37F8-6741-A88C-D2571EEB1C9B}">
      <dgm:prSet custT="1"/>
      <dgm:spPr/>
      <dgm:t>
        <a:bodyPr/>
        <a:lstStyle/>
        <a:p>
          <a:pPr rtl="0"/>
          <a:r>
            <a:rPr lang="en-US" sz="2800" dirty="0" smtClean="0"/>
            <a:t>Situation testing</a:t>
          </a:r>
          <a:endParaRPr lang="en-US" sz="2800" dirty="0"/>
        </a:p>
      </dgm:t>
    </dgm:pt>
    <dgm:pt modelId="{5355C153-9890-FD41-B044-65CF1AA4D28B}" type="parTrans" cxnId="{0169CF05-664B-414C-9E7D-CF1AA63365B4}">
      <dgm:prSet/>
      <dgm:spPr/>
      <dgm:t>
        <a:bodyPr/>
        <a:lstStyle/>
        <a:p>
          <a:endParaRPr lang="en-US"/>
        </a:p>
      </dgm:t>
    </dgm:pt>
    <dgm:pt modelId="{8BD67CE6-23BB-9346-B3A0-F6ADA82F0399}" type="sibTrans" cxnId="{0169CF05-664B-414C-9E7D-CF1AA63365B4}">
      <dgm:prSet/>
      <dgm:spPr/>
      <dgm:t>
        <a:bodyPr/>
        <a:lstStyle/>
        <a:p>
          <a:endParaRPr lang="en-US"/>
        </a:p>
      </dgm:t>
    </dgm:pt>
    <dgm:pt modelId="{6184033C-7A34-3E49-B281-CB1E4629065B}">
      <dgm:prSet custT="1"/>
      <dgm:spPr/>
      <dgm:t>
        <a:bodyPr/>
        <a:lstStyle/>
        <a:p>
          <a:pPr rtl="0"/>
          <a:r>
            <a:rPr lang="en-US" sz="2800" dirty="0" smtClean="0"/>
            <a:t>Questionnaire</a:t>
          </a:r>
          <a:endParaRPr lang="en-US" sz="2800" dirty="0"/>
        </a:p>
      </dgm:t>
    </dgm:pt>
    <dgm:pt modelId="{976E5D38-B58E-8448-90BD-685A91D53EE6}" type="parTrans" cxnId="{38E218F0-EFD8-3947-994D-503BA085B187}">
      <dgm:prSet/>
      <dgm:spPr/>
      <dgm:t>
        <a:bodyPr/>
        <a:lstStyle/>
        <a:p>
          <a:endParaRPr lang="en-US"/>
        </a:p>
      </dgm:t>
    </dgm:pt>
    <dgm:pt modelId="{155CA6E1-2B37-1043-92F5-D22E8C0E8B5F}" type="sibTrans" cxnId="{38E218F0-EFD8-3947-994D-503BA085B187}">
      <dgm:prSet/>
      <dgm:spPr/>
      <dgm:t>
        <a:bodyPr/>
        <a:lstStyle/>
        <a:p>
          <a:endParaRPr lang="en-US"/>
        </a:p>
      </dgm:t>
    </dgm:pt>
    <dgm:pt modelId="{5BB95DCC-BB94-DE42-B111-A13EB0834AF2}">
      <dgm:prSet custT="1"/>
      <dgm:spPr/>
      <dgm:t>
        <a:bodyPr/>
        <a:lstStyle/>
        <a:p>
          <a:pPr rtl="0"/>
          <a:r>
            <a:rPr lang="en-US" sz="2000" dirty="0" smtClean="0"/>
            <a:t>Statistical evidence</a:t>
          </a:r>
          <a:endParaRPr lang="en-US" sz="2000" dirty="0"/>
        </a:p>
      </dgm:t>
    </dgm:pt>
    <dgm:pt modelId="{993DC07E-0C12-1445-8CDC-D4EDE4041C83}" type="parTrans" cxnId="{8D82319D-6F97-4640-BA60-4C1D34FCF7E6}">
      <dgm:prSet/>
      <dgm:spPr/>
      <dgm:t>
        <a:bodyPr/>
        <a:lstStyle/>
        <a:p>
          <a:endParaRPr lang="en-US"/>
        </a:p>
      </dgm:t>
    </dgm:pt>
    <dgm:pt modelId="{5D6499F3-9E30-1544-A419-370235801DC9}" type="sibTrans" cxnId="{8D82319D-6F97-4640-BA60-4C1D34FCF7E6}">
      <dgm:prSet/>
      <dgm:spPr/>
      <dgm:t>
        <a:bodyPr/>
        <a:lstStyle/>
        <a:p>
          <a:endParaRPr lang="en-US"/>
        </a:p>
      </dgm:t>
    </dgm:pt>
    <dgm:pt modelId="{443B281E-4A57-A147-BDB3-0691E4BA7D39}">
      <dgm:prSet custT="1"/>
      <dgm:spPr/>
      <dgm:t>
        <a:bodyPr/>
        <a:lstStyle/>
        <a:p>
          <a:pPr rtl="0"/>
          <a:r>
            <a:rPr lang="en-US" sz="2000" dirty="0" smtClean="0"/>
            <a:t>Witness statements</a:t>
          </a:r>
          <a:endParaRPr lang="en-US" sz="2000" dirty="0"/>
        </a:p>
      </dgm:t>
    </dgm:pt>
    <dgm:pt modelId="{D2FC7F14-96B9-D846-A4CF-3633DC8F9817}" type="parTrans" cxnId="{5A06D5D5-4C12-C547-A0BE-2B927139048F}">
      <dgm:prSet/>
      <dgm:spPr/>
      <dgm:t>
        <a:bodyPr/>
        <a:lstStyle/>
        <a:p>
          <a:endParaRPr lang="en-US"/>
        </a:p>
      </dgm:t>
    </dgm:pt>
    <dgm:pt modelId="{9943CC91-2165-7148-A272-E2C342437176}" type="sibTrans" cxnId="{5A06D5D5-4C12-C547-A0BE-2B927139048F}">
      <dgm:prSet/>
      <dgm:spPr/>
      <dgm:t>
        <a:bodyPr/>
        <a:lstStyle/>
        <a:p>
          <a:endParaRPr lang="en-US"/>
        </a:p>
      </dgm:t>
    </dgm:pt>
    <dgm:pt modelId="{4E7A45B1-BCEE-FF4E-8702-45ED5F2988FC}">
      <dgm:prSet custT="1"/>
      <dgm:spPr/>
      <dgm:t>
        <a:bodyPr/>
        <a:lstStyle/>
        <a:p>
          <a:pPr rtl="0"/>
          <a:r>
            <a:rPr lang="en-US" sz="1800" dirty="0" smtClean="0"/>
            <a:t>Presumption of discrimination</a:t>
          </a:r>
          <a:endParaRPr lang="en-US" sz="1800" dirty="0"/>
        </a:p>
      </dgm:t>
    </dgm:pt>
    <dgm:pt modelId="{B0B96F0A-BACB-D945-A0D6-14A6E2AD799D}" type="parTrans" cxnId="{C3992680-C1A0-8C40-AA8E-F708BEEC9125}">
      <dgm:prSet/>
      <dgm:spPr/>
      <dgm:t>
        <a:bodyPr/>
        <a:lstStyle/>
        <a:p>
          <a:endParaRPr lang="en-US"/>
        </a:p>
      </dgm:t>
    </dgm:pt>
    <dgm:pt modelId="{FAA0EA4F-F1A3-3A44-98EB-D1B51BB77E4C}" type="sibTrans" cxnId="{C3992680-C1A0-8C40-AA8E-F708BEEC9125}">
      <dgm:prSet/>
      <dgm:spPr/>
      <dgm:t>
        <a:bodyPr/>
        <a:lstStyle/>
        <a:p>
          <a:endParaRPr lang="en-US"/>
        </a:p>
      </dgm:t>
    </dgm:pt>
    <dgm:pt modelId="{14D4BF8E-245F-6E40-ABE8-032332385E83}">
      <dgm:prSet custT="1"/>
      <dgm:spPr/>
      <dgm:t>
        <a:bodyPr/>
        <a:lstStyle/>
        <a:p>
          <a:pPr rtl="0"/>
          <a:r>
            <a:rPr lang="en-US" sz="1800" dirty="0" smtClean="0"/>
            <a:t>Justification </a:t>
          </a:r>
          <a:r>
            <a:rPr lang="en-US" sz="1800" dirty="0" err="1" smtClean="0"/>
            <a:t>defence</a:t>
          </a:r>
          <a:endParaRPr lang="en-US" sz="1800" dirty="0"/>
        </a:p>
      </dgm:t>
    </dgm:pt>
    <dgm:pt modelId="{8DB4DAE1-5306-9F43-8228-096A63D8F524}" type="parTrans" cxnId="{969C0D79-AB8A-3F47-8C49-96FEE561C34F}">
      <dgm:prSet/>
      <dgm:spPr/>
      <dgm:t>
        <a:bodyPr/>
        <a:lstStyle/>
        <a:p>
          <a:endParaRPr lang="en-US"/>
        </a:p>
      </dgm:t>
    </dgm:pt>
    <dgm:pt modelId="{8E68F7F4-0EA6-8B44-BE3D-B0377A72C448}" type="sibTrans" cxnId="{969C0D79-AB8A-3F47-8C49-96FEE561C34F}">
      <dgm:prSet/>
      <dgm:spPr/>
      <dgm:t>
        <a:bodyPr/>
        <a:lstStyle/>
        <a:p>
          <a:endParaRPr lang="en-US"/>
        </a:p>
      </dgm:t>
    </dgm:pt>
    <dgm:pt modelId="{2FE99C47-897E-3D43-99CF-66998238FD87}" type="pres">
      <dgm:prSet presAssocID="{46686274-F275-714B-9257-52D17B0810FC}" presName="Name0" presStyleCnt="0">
        <dgm:presLayoutVars>
          <dgm:chMax val="7"/>
          <dgm:chPref val="7"/>
          <dgm:dir/>
          <dgm:animLvl val="lvl"/>
        </dgm:presLayoutVars>
      </dgm:prSet>
      <dgm:spPr/>
      <dgm:t>
        <a:bodyPr/>
        <a:lstStyle/>
        <a:p>
          <a:endParaRPr lang="en-US"/>
        </a:p>
      </dgm:t>
    </dgm:pt>
    <dgm:pt modelId="{DB437C51-EF32-6C40-AE60-154B37309016}" type="pres">
      <dgm:prSet presAssocID="{764E9812-37F8-6741-A88C-D2571EEB1C9B}" presName="parentText_1" presStyleLbl="node1" presStyleIdx="0" presStyleCnt="6">
        <dgm:presLayoutVars>
          <dgm:chMax val="1"/>
          <dgm:chPref val="1"/>
          <dgm:bulletEnabled val="1"/>
        </dgm:presLayoutVars>
      </dgm:prSet>
      <dgm:spPr/>
      <dgm:t>
        <a:bodyPr/>
        <a:lstStyle/>
        <a:p>
          <a:endParaRPr lang="en-US"/>
        </a:p>
      </dgm:t>
    </dgm:pt>
    <dgm:pt modelId="{F4525387-CC45-7942-A1D8-A838D1D71EDC}" type="pres">
      <dgm:prSet presAssocID="{764E9812-37F8-6741-A88C-D2571EEB1C9B}" presName="childText_1" presStyleLbl="node1" presStyleIdx="0" presStyleCnt="6">
        <dgm:presLayoutVars>
          <dgm:chMax val="0"/>
          <dgm:chPref val="0"/>
          <dgm:bulletEnabled val="1"/>
        </dgm:presLayoutVars>
      </dgm:prSet>
      <dgm:spPr/>
    </dgm:pt>
    <dgm:pt modelId="{C1195FD1-61BC-0548-B240-736B71D9D482}" type="pres">
      <dgm:prSet presAssocID="{764E9812-37F8-6741-A88C-D2571EEB1C9B}" presName="accentShape_1" presStyleCnt="0"/>
      <dgm:spPr/>
    </dgm:pt>
    <dgm:pt modelId="{190BB835-B4B3-5D4C-A4F8-7FE0894AF377}" type="pres">
      <dgm:prSet presAssocID="{764E9812-37F8-6741-A88C-D2571EEB1C9B}" presName="imageRepeatNode" presStyleLbl="node1" presStyleIdx="0" presStyleCnt="6"/>
      <dgm:spPr/>
      <dgm:t>
        <a:bodyPr/>
        <a:lstStyle/>
        <a:p>
          <a:endParaRPr lang="en-US"/>
        </a:p>
      </dgm:t>
    </dgm:pt>
    <dgm:pt modelId="{DB50F081-C347-DA43-8852-750F08020320}" type="pres">
      <dgm:prSet presAssocID="{6184033C-7A34-3E49-B281-CB1E4629065B}" presName="parentText_2" presStyleLbl="node1" presStyleIdx="0" presStyleCnt="6">
        <dgm:presLayoutVars>
          <dgm:chMax val="1"/>
          <dgm:chPref val="1"/>
          <dgm:bulletEnabled val="1"/>
        </dgm:presLayoutVars>
      </dgm:prSet>
      <dgm:spPr/>
      <dgm:t>
        <a:bodyPr/>
        <a:lstStyle/>
        <a:p>
          <a:endParaRPr lang="en-US"/>
        </a:p>
      </dgm:t>
    </dgm:pt>
    <dgm:pt modelId="{6C59F1A7-37C3-B346-8DE3-DF5186EAF43A}" type="pres">
      <dgm:prSet presAssocID="{6184033C-7A34-3E49-B281-CB1E4629065B}" presName="childText_2" presStyleLbl="node1" presStyleIdx="0" presStyleCnt="6">
        <dgm:presLayoutVars>
          <dgm:chMax val="0"/>
          <dgm:chPref val="0"/>
          <dgm:bulletEnabled val="1"/>
        </dgm:presLayoutVars>
      </dgm:prSet>
      <dgm:spPr/>
    </dgm:pt>
    <dgm:pt modelId="{4676615F-EFB0-FE4A-A0C8-8D0D609B3BE3}" type="pres">
      <dgm:prSet presAssocID="{6184033C-7A34-3E49-B281-CB1E4629065B}" presName="accentShape_2" presStyleCnt="0"/>
      <dgm:spPr/>
    </dgm:pt>
    <dgm:pt modelId="{9AD3D7DE-2AF5-6A4A-91AE-1DB47AFED03E}" type="pres">
      <dgm:prSet presAssocID="{6184033C-7A34-3E49-B281-CB1E4629065B}" presName="imageRepeatNode" presStyleLbl="node1" presStyleIdx="1" presStyleCnt="6"/>
      <dgm:spPr/>
      <dgm:t>
        <a:bodyPr/>
        <a:lstStyle/>
        <a:p>
          <a:endParaRPr lang="en-US"/>
        </a:p>
      </dgm:t>
    </dgm:pt>
    <dgm:pt modelId="{71E1A56E-D2ED-954F-A690-4D7DEBF545C6}" type="pres">
      <dgm:prSet presAssocID="{5BB95DCC-BB94-DE42-B111-A13EB0834AF2}" presName="parentText_3" presStyleLbl="node1" presStyleIdx="1" presStyleCnt="6">
        <dgm:presLayoutVars>
          <dgm:chMax val="1"/>
          <dgm:chPref val="1"/>
          <dgm:bulletEnabled val="1"/>
        </dgm:presLayoutVars>
      </dgm:prSet>
      <dgm:spPr/>
      <dgm:t>
        <a:bodyPr/>
        <a:lstStyle/>
        <a:p>
          <a:endParaRPr lang="en-US"/>
        </a:p>
      </dgm:t>
    </dgm:pt>
    <dgm:pt modelId="{ABBF66C3-D6F6-0045-B9FB-CD53B3CE44A8}" type="pres">
      <dgm:prSet presAssocID="{5BB95DCC-BB94-DE42-B111-A13EB0834AF2}" presName="childText_3" presStyleLbl="node1" presStyleIdx="1" presStyleCnt="6">
        <dgm:presLayoutVars>
          <dgm:chMax val="0"/>
          <dgm:chPref val="0"/>
          <dgm:bulletEnabled val="1"/>
        </dgm:presLayoutVars>
      </dgm:prSet>
      <dgm:spPr/>
    </dgm:pt>
    <dgm:pt modelId="{48A276CA-420C-7247-8C43-00D89DCF513D}" type="pres">
      <dgm:prSet presAssocID="{5BB95DCC-BB94-DE42-B111-A13EB0834AF2}" presName="accentShape_3" presStyleCnt="0"/>
      <dgm:spPr/>
    </dgm:pt>
    <dgm:pt modelId="{F29E44E8-0C3F-6D41-A687-3DE009BD7900}" type="pres">
      <dgm:prSet presAssocID="{5BB95DCC-BB94-DE42-B111-A13EB0834AF2}" presName="imageRepeatNode" presStyleLbl="node1" presStyleIdx="2" presStyleCnt="6"/>
      <dgm:spPr/>
      <dgm:t>
        <a:bodyPr/>
        <a:lstStyle/>
        <a:p>
          <a:endParaRPr lang="en-US"/>
        </a:p>
      </dgm:t>
    </dgm:pt>
    <dgm:pt modelId="{9F9DF47E-E791-FA46-819C-0900A3AF62D7}" type="pres">
      <dgm:prSet presAssocID="{443B281E-4A57-A147-BDB3-0691E4BA7D39}" presName="parentText_4" presStyleLbl="node1" presStyleIdx="2" presStyleCnt="6">
        <dgm:presLayoutVars>
          <dgm:chMax val="1"/>
          <dgm:chPref val="1"/>
          <dgm:bulletEnabled val="1"/>
        </dgm:presLayoutVars>
      </dgm:prSet>
      <dgm:spPr/>
      <dgm:t>
        <a:bodyPr/>
        <a:lstStyle/>
        <a:p>
          <a:endParaRPr lang="en-US"/>
        </a:p>
      </dgm:t>
    </dgm:pt>
    <dgm:pt modelId="{5D78F707-6F86-9E4B-AB31-5264F286A494}" type="pres">
      <dgm:prSet presAssocID="{443B281E-4A57-A147-BDB3-0691E4BA7D39}" presName="childText_4" presStyleLbl="node1" presStyleIdx="2" presStyleCnt="6">
        <dgm:presLayoutVars>
          <dgm:chMax val="0"/>
          <dgm:chPref val="0"/>
          <dgm:bulletEnabled val="1"/>
        </dgm:presLayoutVars>
      </dgm:prSet>
      <dgm:spPr/>
    </dgm:pt>
    <dgm:pt modelId="{380F94AC-16BF-3246-B54A-1F887AE51A59}" type="pres">
      <dgm:prSet presAssocID="{443B281E-4A57-A147-BDB3-0691E4BA7D39}" presName="accentShape_4" presStyleCnt="0"/>
      <dgm:spPr/>
    </dgm:pt>
    <dgm:pt modelId="{9A67953D-DC32-9643-A810-B22249663263}" type="pres">
      <dgm:prSet presAssocID="{443B281E-4A57-A147-BDB3-0691E4BA7D39}" presName="imageRepeatNode" presStyleLbl="node1" presStyleIdx="3" presStyleCnt="6"/>
      <dgm:spPr/>
      <dgm:t>
        <a:bodyPr/>
        <a:lstStyle/>
        <a:p>
          <a:endParaRPr lang="en-US"/>
        </a:p>
      </dgm:t>
    </dgm:pt>
    <dgm:pt modelId="{02A2E345-698E-1A49-A4BC-C4A317203369}" type="pres">
      <dgm:prSet presAssocID="{4E7A45B1-BCEE-FF4E-8702-45ED5F2988FC}" presName="parentText_5" presStyleLbl="node1" presStyleIdx="3" presStyleCnt="6">
        <dgm:presLayoutVars>
          <dgm:chMax val="1"/>
          <dgm:chPref val="1"/>
          <dgm:bulletEnabled val="1"/>
        </dgm:presLayoutVars>
      </dgm:prSet>
      <dgm:spPr/>
      <dgm:t>
        <a:bodyPr/>
        <a:lstStyle/>
        <a:p>
          <a:endParaRPr lang="en-US"/>
        </a:p>
      </dgm:t>
    </dgm:pt>
    <dgm:pt modelId="{60F36E1E-30B3-1949-B145-6E9B04A637A2}" type="pres">
      <dgm:prSet presAssocID="{4E7A45B1-BCEE-FF4E-8702-45ED5F2988FC}" presName="childText_5" presStyleLbl="node1" presStyleIdx="3" presStyleCnt="6">
        <dgm:presLayoutVars>
          <dgm:chMax val="0"/>
          <dgm:chPref val="0"/>
          <dgm:bulletEnabled val="1"/>
        </dgm:presLayoutVars>
      </dgm:prSet>
      <dgm:spPr/>
    </dgm:pt>
    <dgm:pt modelId="{F3998A98-3CF2-4344-B604-60E23ACD6A8F}" type="pres">
      <dgm:prSet presAssocID="{4E7A45B1-BCEE-FF4E-8702-45ED5F2988FC}" presName="accentShape_5" presStyleCnt="0"/>
      <dgm:spPr/>
    </dgm:pt>
    <dgm:pt modelId="{8EE09C33-47F2-1F4B-AC0C-24E79999DD63}" type="pres">
      <dgm:prSet presAssocID="{4E7A45B1-BCEE-FF4E-8702-45ED5F2988FC}" presName="imageRepeatNode" presStyleLbl="node1" presStyleIdx="4" presStyleCnt="6"/>
      <dgm:spPr/>
      <dgm:t>
        <a:bodyPr/>
        <a:lstStyle/>
        <a:p>
          <a:endParaRPr lang="en-US"/>
        </a:p>
      </dgm:t>
    </dgm:pt>
    <dgm:pt modelId="{BF48BF07-CE47-2D42-BA98-1E4DC602AD4D}" type="pres">
      <dgm:prSet presAssocID="{14D4BF8E-245F-6E40-ABE8-032332385E83}" presName="parentText_6" presStyleLbl="node1" presStyleIdx="4" presStyleCnt="6">
        <dgm:presLayoutVars>
          <dgm:chMax val="1"/>
          <dgm:chPref val="1"/>
          <dgm:bulletEnabled val="1"/>
        </dgm:presLayoutVars>
      </dgm:prSet>
      <dgm:spPr/>
      <dgm:t>
        <a:bodyPr/>
        <a:lstStyle/>
        <a:p>
          <a:endParaRPr lang="en-US"/>
        </a:p>
      </dgm:t>
    </dgm:pt>
    <dgm:pt modelId="{C021A1E3-9169-CE40-8E9C-DD1EC975F86E}" type="pres">
      <dgm:prSet presAssocID="{14D4BF8E-245F-6E40-ABE8-032332385E83}" presName="childText_6" presStyleLbl="node1" presStyleIdx="4" presStyleCnt="6">
        <dgm:presLayoutVars>
          <dgm:chMax val="0"/>
          <dgm:chPref val="0"/>
          <dgm:bulletEnabled val="1"/>
        </dgm:presLayoutVars>
      </dgm:prSet>
      <dgm:spPr/>
    </dgm:pt>
    <dgm:pt modelId="{E4BC297B-7531-9A41-B12A-578590494BC3}" type="pres">
      <dgm:prSet presAssocID="{14D4BF8E-245F-6E40-ABE8-032332385E83}" presName="accentShape_6" presStyleCnt="0"/>
      <dgm:spPr/>
    </dgm:pt>
    <dgm:pt modelId="{3E0B9E1D-68C6-CE46-9DB0-F52716DDB33C}" type="pres">
      <dgm:prSet presAssocID="{14D4BF8E-245F-6E40-ABE8-032332385E83}" presName="imageRepeatNode" presStyleLbl="node1" presStyleIdx="5" presStyleCnt="6" custLinFactNeighborX="3879" custLinFactNeighborY="-3029"/>
      <dgm:spPr/>
      <dgm:t>
        <a:bodyPr/>
        <a:lstStyle/>
        <a:p>
          <a:endParaRPr lang="en-US"/>
        </a:p>
      </dgm:t>
    </dgm:pt>
  </dgm:ptLst>
  <dgm:cxnLst>
    <dgm:cxn modelId="{186F3FBE-07C7-0C4C-8F40-61162357903D}" type="presOf" srcId="{4E7A45B1-BCEE-FF4E-8702-45ED5F2988FC}" destId="{8EE09C33-47F2-1F4B-AC0C-24E79999DD63}" srcOrd="1" destOrd="0" presId="urn:microsoft.com/office/officeart/2009/3/layout/BlockDescendingList"/>
    <dgm:cxn modelId="{0169CF05-664B-414C-9E7D-CF1AA63365B4}" srcId="{46686274-F275-714B-9257-52D17B0810FC}" destId="{764E9812-37F8-6741-A88C-D2571EEB1C9B}" srcOrd="0" destOrd="0" parTransId="{5355C153-9890-FD41-B044-65CF1AA4D28B}" sibTransId="{8BD67CE6-23BB-9346-B3A0-F6ADA82F0399}"/>
    <dgm:cxn modelId="{969C0D79-AB8A-3F47-8C49-96FEE561C34F}" srcId="{46686274-F275-714B-9257-52D17B0810FC}" destId="{14D4BF8E-245F-6E40-ABE8-032332385E83}" srcOrd="5" destOrd="0" parTransId="{8DB4DAE1-5306-9F43-8228-096A63D8F524}" sibTransId="{8E68F7F4-0EA6-8B44-BE3D-B0377A72C448}"/>
    <dgm:cxn modelId="{5A897018-0759-4042-A1B9-E468D9600A31}" type="presOf" srcId="{5BB95DCC-BB94-DE42-B111-A13EB0834AF2}" destId="{71E1A56E-D2ED-954F-A690-4D7DEBF545C6}" srcOrd="0" destOrd="0" presId="urn:microsoft.com/office/officeart/2009/3/layout/BlockDescendingList"/>
    <dgm:cxn modelId="{93E145D6-9E38-AC40-8B4E-26D45D29B024}" type="presOf" srcId="{14D4BF8E-245F-6E40-ABE8-032332385E83}" destId="{BF48BF07-CE47-2D42-BA98-1E4DC602AD4D}" srcOrd="0" destOrd="0" presId="urn:microsoft.com/office/officeart/2009/3/layout/BlockDescendingList"/>
    <dgm:cxn modelId="{8B549C57-CE1E-A849-BCB7-2834FE5193A4}" type="presOf" srcId="{6184033C-7A34-3E49-B281-CB1E4629065B}" destId="{DB50F081-C347-DA43-8852-750F08020320}" srcOrd="0" destOrd="0" presId="urn:microsoft.com/office/officeart/2009/3/layout/BlockDescendingList"/>
    <dgm:cxn modelId="{8C0E6E99-AC9E-E347-91BB-67E3EFE021BA}" type="presOf" srcId="{6184033C-7A34-3E49-B281-CB1E4629065B}" destId="{9AD3D7DE-2AF5-6A4A-91AE-1DB47AFED03E}" srcOrd="1" destOrd="0" presId="urn:microsoft.com/office/officeart/2009/3/layout/BlockDescendingList"/>
    <dgm:cxn modelId="{C1CB0383-314B-0D4D-87FE-AE0562CEC38A}" type="presOf" srcId="{443B281E-4A57-A147-BDB3-0691E4BA7D39}" destId="{9F9DF47E-E791-FA46-819C-0900A3AF62D7}" srcOrd="0" destOrd="0" presId="urn:microsoft.com/office/officeart/2009/3/layout/BlockDescendingList"/>
    <dgm:cxn modelId="{F742777C-96F8-BF4B-A7F0-49E78B2084A9}" type="presOf" srcId="{764E9812-37F8-6741-A88C-D2571EEB1C9B}" destId="{DB437C51-EF32-6C40-AE60-154B37309016}" srcOrd="0" destOrd="0" presId="urn:microsoft.com/office/officeart/2009/3/layout/BlockDescendingList"/>
    <dgm:cxn modelId="{EAEBE3BD-9EE0-6543-BFEE-0DC2DC425EFD}" type="presOf" srcId="{5BB95DCC-BB94-DE42-B111-A13EB0834AF2}" destId="{F29E44E8-0C3F-6D41-A687-3DE009BD7900}" srcOrd="1" destOrd="0" presId="urn:microsoft.com/office/officeart/2009/3/layout/BlockDescendingList"/>
    <dgm:cxn modelId="{D5FECDC9-0264-F14A-91AA-AAF7CBD3510F}" type="presOf" srcId="{764E9812-37F8-6741-A88C-D2571EEB1C9B}" destId="{190BB835-B4B3-5D4C-A4F8-7FE0894AF377}" srcOrd="1" destOrd="0" presId="urn:microsoft.com/office/officeart/2009/3/layout/BlockDescendingList"/>
    <dgm:cxn modelId="{51340AEC-5DCC-8A4B-ADE8-A8F2E7DA4579}" type="presOf" srcId="{443B281E-4A57-A147-BDB3-0691E4BA7D39}" destId="{9A67953D-DC32-9643-A810-B22249663263}" srcOrd="1" destOrd="0" presId="urn:microsoft.com/office/officeart/2009/3/layout/BlockDescendingList"/>
    <dgm:cxn modelId="{C3992680-C1A0-8C40-AA8E-F708BEEC9125}" srcId="{46686274-F275-714B-9257-52D17B0810FC}" destId="{4E7A45B1-BCEE-FF4E-8702-45ED5F2988FC}" srcOrd="4" destOrd="0" parTransId="{B0B96F0A-BACB-D945-A0D6-14A6E2AD799D}" sibTransId="{FAA0EA4F-F1A3-3A44-98EB-D1B51BB77E4C}"/>
    <dgm:cxn modelId="{C7B2F43C-9798-F74A-94AB-B04C367895CE}" type="presOf" srcId="{46686274-F275-714B-9257-52D17B0810FC}" destId="{2FE99C47-897E-3D43-99CF-66998238FD87}" srcOrd="0" destOrd="0" presId="urn:microsoft.com/office/officeart/2009/3/layout/BlockDescendingList"/>
    <dgm:cxn modelId="{38E218F0-EFD8-3947-994D-503BA085B187}" srcId="{46686274-F275-714B-9257-52D17B0810FC}" destId="{6184033C-7A34-3E49-B281-CB1E4629065B}" srcOrd="1" destOrd="0" parTransId="{976E5D38-B58E-8448-90BD-685A91D53EE6}" sibTransId="{155CA6E1-2B37-1043-92F5-D22E8C0E8B5F}"/>
    <dgm:cxn modelId="{FD332DEB-AA59-8843-9CA6-4A6D32B03631}" type="presOf" srcId="{4E7A45B1-BCEE-FF4E-8702-45ED5F2988FC}" destId="{02A2E345-698E-1A49-A4BC-C4A317203369}" srcOrd="0" destOrd="0" presId="urn:microsoft.com/office/officeart/2009/3/layout/BlockDescendingList"/>
    <dgm:cxn modelId="{8D82319D-6F97-4640-BA60-4C1D34FCF7E6}" srcId="{46686274-F275-714B-9257-52D17B0810FC}" destId="{5BB95DCC-BB94-DE42-B111-A13EB0834AF2}" srcOrd="2" destOrd="0" parTransId="{993DC07E-0C12-1445-8CDC-D4EDE4041C83}" sibTransId="{5D6499F3-9E30-1544-A419-370235801DC9}"/>
    <dgm:cxn modelId="{5A06D5D5-4C12-C547-A0BE-2B927139048F}" srcId="{46686274-F275-714B-9257-52D17B0810FC}" destId="{443B281E-4A57-A147-BDB3-0691E4BA7D39}" srcOrd="3" destOrd="0" parTransId="{D2FC7F14-96B9-D846-A4CF-3633DC8F9817}" sibTransId="{9943CC91-2165-7148-A272-E2C342437176}"/>
    <dgm:cxn modelId="{D063966E-458B-E540-9EB5-EB7AD57B087C}" type="presOf" srcId="{14D4BF8E-245F-6E40-ABE8-032332385E83}" destId="{3E0B9E1D-68C6-CE46-9DB0-F52716DDB33C}" srcOrd="1" destOrd="0" presId="urn:microsoft.com/office/officeart/2009/3/layout/BlockDescendingList"/>
    <dgm:cxn modelId="{84E62C18-A618-FF46-911D-32CF374026E7}" type="presParOf" srcId="{2FE99C47-897E-3D43-99CF-66998238FD87}" destId="{DB437C51-EF32-6C40-AE60-154B37309016}" srcOrd="0" destOrd="0" presId="urn:microsoft.com/office/officeart/2009/3/layout/BlockDescendingList"/>
    <dgm:cxn modelId="{EC7F2E05-9580-2449-B5B5-CF621BFFA407}" type="presParOf" srcId="{2FE99C47-897E-3D43-99CF-66998238FD87}" destId="{F4525387-CC45-7942-A1D8-A838D1D71EDC}" srcOrd="1" destOrd="0" presId="urn:microsoft.com/office/officeart/2009/3/layout/BlockDescendingList"/>
    <dgm:cxn modelId="{0ED92893-9636-1C4A-8092-C56E7BCDBC58}" type="presParOf" srcId="{2FE99C47-897E-3D43-99CF-66998238FD87}" destId="{C1195FD1-61BC-0548-B240-736B71D9D482}" srcOrd="2" destOrd="0" presId="urn:microsoft.com/office/officeart/2009/3/layout/BlockDescendingList"/>
    <dgm:cxn modelId="{D0C6638D-CDC2-F845-9309-2287E15494D3}" type="presParOf" srcId="{C1195FD1-61BC-0548-B240-736B71D9D482}" destId="{190BB835-B4B3-5D4C-A4F8-7FE0894AF377}" srcOrd="0" destOrd="0" presId="urn:microsoft.com/office/officeart/2009/3/layout/BlockDescendingList"/>
    <dgm:cxn modelId="{290BCAE7-A768-CA46-BFCA-636DB9D12773}" type="presParOf" srcId="{2FE99C47-897E-3D43-99CF-66998238FD87}" destId="{DB50F081-C347-DA43-8852-750F08020320}" srcOrd="3" destOrd="0" presId="urn:microsoft.com/office/officeart/2009/3/layout/BlockDescendingList"/>
    <dgm:cxn modelId="{28E912D9-62C5-6B47-A087-C1193F0F62C0}" type="presParOf" srcId="{2FE99C47-897E-3D43-99CF-66998238FD87}" destId="{6C59F1A7-37C3-B346-8DE3-DF5186EAF43A}" srcOrd="4" destOrd="0" presId="urn:microsoft.com/office/officeart/2009/3/layout/BlockDescendingList"/>
    <dgm:cxn modelId="{2A13AD4A-51D2-DD44-80F9-01D579D9AF1C}" type="presParOf" srcId="{2FE99C47-897E-3D43-99CF-66998238FD87}" destId="{4676615F-EFB0-FE4A-A0C8-8D0D609B3BE3}" srcOrd="5" destOrd="0" presId="urn:microsoft.com/office/officeart/2009/3/layout/BlockDescendingList"/>
    <dgm:cxn modelId="{F93DB63A-CBC3-224A-8189-79082774E7D7}" type="presParOf" srcId="{4676615F-EFB0-FE4A-A0C8-8D0D609B3BE3}" destId="{9AD3D7DE-2AF5-6A4A-91AE-1DB47AFED03E}" srcOrd="0" destOrd="0" presId="urn:microsoft.com/office/officeart/2009/3/layout/BlockDescendingList"/>
    <dgm:cxn modelId="{282671CF-365F-9144-B26E-1BC89488A259}" type="presParOf" srcId="{2FE99C47-897E-3D43-99CF-66998238FD87}" destId="{71E1A56E-D2ED-954F-A690-4D7DEBF545C6}" srcOrd="6" destOrd="0" presId="urn:microsoft.com/office/officeart/2009/3/layout/BlockDescendingList"/>
    <dgm:cxn modelId="{DAEA886E-5EFB-5647-8671-2F9AA34F6057}" type="presParOf" srcId="{2FE99C47-897E-3D43-99CF-66998238FD87}" destId="{ABBF66C3-D6F6-0045-B9FB-CD53B3CE44A8}" srcOrd="7" destOrd="0" presId="urn:microsoft.com/office/officeart/2009/3/layout/BlockDescendingList"/>
    <dgm:cxn modelId="{12D3E0F4-188D-8642-89A7-E3816BC70979}" type="presParOf" srcId="{2FE99C47-897E-3D43-99CF-66998238FD87}" destId="{48A276CA-420C-7247-8C43-00D89DCF513D}" srcOrd="8" destOrd="0" presId="urn:microsoft.com/office/officeart/2009/3/layout/BlockDescendingList"/>
    <dgm:cxn modelId="{A8D4FB97-6AA7-F443-97EB-7040CAA19057}" type="presParOf" srcId="{48A276CA-420C-7247-8C43-00D89DCF513D}" destId="{F29E44E8-0C3F-6D41-A687-3DE009BD7900}" srcOrd="0" destOrd="0" presId="urn:microsoft.com/office/officeart/2009/3/layout/BlockDescendingList"/>
    <dgm:cxn modelId="{7573B46F-CEBE-8447-AD4D-F0317B459111}" type="presParOf" srcId="{2FE99C47-897E-3D43-99CF-66998238FD87}" destId="{9F9DF47E-E791-FA46-819C-0900A3AF62D7}" srcOrd="9" destOrd="0" presId="urn:microsoft.com/office/officeart/2009/3/layout/BlockDescendingList"/>
    <dgm:cxn modelId="{6B34E48F-F57D-CD44-93AC-4AE5C0364FF1}" type="presParOf" srcId="{2FE99C47-897E-3D43-99CF-66998238FD87}" destId="{5D78F707-6F86-9E4B-AB31-5264F286A494}" srcOrd="10" destOrd="0" presId="urn:microsoft.com/office/officeart/2009/3/layout/BlockDescendingList"/>
    <dgm:cxn modelId="{77795F9A-0936-6D46-B0D9-20BF10C67BBE}" type="presParOf" srcId="{2FE99C47-897E-3D43-99CF-66998238FD87}" destId="{380F94AC-16BF-3246-B54A-1F887AE51A59}" srcOrd="11" destOrd="0" presId="urn:microsoft.com/office/officeart/2009/3/layout/BlockDescendingList"/>
    <dgm:cxn modelId="{56C194BE-5DD3-2645-9E5E-01262FEF3C81}" type="presParOf" srcId="{380F94AC-16BF-3246-B54A-1F887AE51A59}" destId="{9A67953D-DC32-9643-A810-B22249663263}" srcOrd="0" destOrd="0" presId="urn:microsoft.com/office/officeart/2009/3/layout/BlockDescendingList"/>
    <dgm:cxn modelId="{FA16AB0D-8695-D945-B3EC-69D4BEC9D028}" type="presParOf" srcId="{2FE99C47-897E-3D43-99CF-66998238FD87}" destId="{02A2E345-698E-1A49-A4BC-C4A317203369}" srcOrd="12" destOrd="0" presId="urn:microsoft.com/office/officeart/2009/3/layout/BlockDescendingList"/>
    <dgm:cxn modelId="{F712BE78-1039-FB41-9EB8-B0968D160E39}" type="presParOf" srcId="{2FE99C47-897E-3D43-99CF-66998238FD87}" destId="{60F36E1E-30B3-1949-B145-6E9B04A637A2}" srcOrd="13" destOrd="0" presId="urn:microsoft.com/office/officeart/2009/3/layout/BlockDescendingList"/>
    <dgm:cxn modelId="{DFAE65E3-D1AA-4F44-860A-BB8B98FB2324}" type="presParOf" srcId="{2FE99C47-897E-3D43-99CF-66998238FD87}" destId="{F3998A98-3CF2-4344-B604-60E23ACD6A8F}" srcOrd="14" destOrd="0" presId="urn:microsoft.com/office/officeart/2009/3/layout/BlockDescendingList"/>
    <dgm:cxn modelId="{B4709BBA-DBDA-E849-AEA9-116C10ADCD93}" type="presParOf" srcId="{F3998A98-3CF2-4344-B604-60E23ACD6A8F}" destId="{8EE09C33-47F2-1F4B-AC0C-24E79999DD63}" srcOrd="0" destOrd="0" presId="urn:microsoft.com/office/officeart/2009/3/layout/BlockDescendingList"/>
    <dgm:cxn modelId="{9D1A91D8-FD5B-F14B-82AD-7E42F99C13D1}" type="presParOf" srcId="{2FE99C47-897E-3D43-99CF-66998238FD87}" destId="{BF48BF07-CE47-2D42-BA98-1E4DC602AD4D}" srcOrd="15" destOrd="0" presId="urn:microsoft.com/office/officeart/2009/3/layout/BlockDescendingList"/>
    <dgm:cxn modelId="{7AA63DE2-F9B1-D94D-9727-7647FD73DDE7}" type="presParOf" srcId="{2FE99C47-897E-3D43-99CF-66998238FD87}" destId="{C021A1E3-9169-CE40-8E9C-DD1EC975F86E}" srcOrd="16" destOrd="0" presId="urn:microsoft.com/office/officeart/2009/3/layout/BlockDescendingList"/>
    <dgm:cxn modelId="{E551D3A7-CAB1-FF4C-901C-B113C23D4CFA}" type="presParOf" srcId="{2FE99C47-897E-3D43-99CF-66998238FD87}" destId="{E4BC297B-7531-9A41-B12A-578590494BC3}" srcOrd="17" destOrd="0" presId="urn:microsoft.com/office/officeart/2009/3/layout/BlockDescendingList"/>
    <dgm:cxn modelId="{3D328E35-2FE5-5E45-954C-337495851BA7}" type="presParOf" srcId="{E4BC297B-7531-9A41-B12A-578590494BC3}" destId="{3E0B9E1D-68C6-CE46-9DB0-F52716DDB33C}" srcOrd="0" destOrd="0" presId="urn:microsoft.com/office/officeart/2009/3/layout/BlockDescending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6DCAEC-0871-1949-874F-4F4B5C744355}">
      <dsp:nvSpPr>
        <dsp:cNvPr id="0" name=""/>
        <dsp:cNvSpPr/>
      </dsp:nvSpPr>
      <dsp:spPr>
        <a:xfrm>
          <a:off x="839" y="1934"/>
          <a:ext cx="7311934" cy="126553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INTRODUCTION (divided by chapters)</a:t>
          </a:r>
          <a:endParaRPr lang="en-US" sz="3400" kern="1200" dirty="0"/>
        </a:p>
      </dsp:txBody>
      <dsp:txXfrm>
        <a:off x="839" y="1934"/>
        <a:ext cx="7311934" cy="1265538"/>
      </dsp:txXfrm>
    </dsp:sp>
    <dsp:sp modelId="{116F370B-221B-2D43-BA9E-86717C6D59B6}">
      <dsp:nvSpPr>
        <dsp:cNvPr id="0" name=""/>
        <dsp:cNvSpPr/>
      </dsp:nvSpPr>
      <dsp:spPr>
        <a:xfrm>
          <a:off x="839" y="1395261"/>
          <a:ext cx="4776382" cy="126553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hypotheses</a:t>
          </a:r>
          <a:endParaRPr lang="en-US" sz="3300" kern="1200" dirty="0"/>
        </a:p>
      </dsp:txBody>
      <dsp:txXfrm>
        <a:off x="839" y="1395261"/>
        <a:ext cx="4776382" cy="1265538"/>
      </dsp:txXfrm>
    </dsp:sp>
    <dsp:sp modelId="{A6C1D50F-6763-5643-876D-C10BF7F8E86F}">
      <dsp:nvSpPr>
        <dsp:cNvPr id="0" name=""/>
        <dsp:cNvSpPr/>
      </dsp:nvSpPr>
      <dsp:spPr>
        <a:xfrm>
          <a:off x="839" y="2788588"/>
          <a:ext cx="2339070" cy="126553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Comparative research</a:t>
          </a:r>
          <a:endParaRPr lang="en-US" sz="3000" kern="1200" dirty="0"/>
        </a:p>
      </dsp:txBody>
      <dsp:txXfrm>
        <a:off x="839" y="2788588"/>
        <a:ext cx="2339070" cy="1265538"/>
      </dsp:txXfrm>
    </dsp:sp>
    <dsp:sp modelId="{FC8B865E-8C43-464E-B00B-A706C9949944}">
      <dsp:nvSpPr>
        <dsp:cNvPr id="0" name=""/>
        <dsp:cNvSpPr/>
      </dsp:nvSpPr>
      <dsp:spPr>
        <a:xfrm>
          <a:off x="2438150" y="2788588"/>
          <a:ext cx="2339070" cy="126553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Limitations</a:t>
          </a:r>
          <a:endParaRPr lang="en-US" sz="3000" kern="1200" dirty="0"/>
        </a:p>
      </dsp:txBody>
      <dsp:txXfrm>
        <a:off x="2438150" y="2788588"/>
        <a:ext cx="2339070" cy="1265538"/>
      </dsp:txXfrm>
    </dsp:sp>
    <dsp:sp modelId="{A448667C-F83A-B145-916E-4A6E4F561F42}">
      <dsp:nvSpPr>
        <dsp:cNvPr id="0" name=""/>
        <dsp:cNvSpPr/>
      </dsp:nvSpPr>
      <dsp:spPr>
        <a:xfrm>
          <a:off x="4973703" y="1395261"/>
          <a:ext cx="2339070" cy="126553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Theoretical framework</a:t>
          </a:r>
          <a:endParaRPr lang="en-US" sz="3300" kern="1200" dirty="0"/>
        </a:p>
      </dsp:txBody>
      <dsp:txXfrm>
        <a:off x="4973703" y="1395261"/>
        <a:ext cx="2339070" cy="1265538"/>
      </dsp:txXfrm>
    </dsp:sp>
    <dsp:sp modelId="{D80DA46F-B1A6-AF4F-B6E3-68E6C8637381}">
      <dsp:nvSpPr>
        <dsp:cNvPr id="0" name=""/>
        <dsp:cNvSpPr/>
      </dsp:nvSpPr>
      <dsp:spPr>
        <a:xfrm>
          <a:off x="4973703" y="2788588"/>
          <a:ext cx="2339070" cy="126553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Conclusions</a:t>
          </a:r>
          <a:endParaRPr lang="en-US" sz="3000" kern="1200" dirty="0"/>
        </a:p>
      </dsp:txBody>
      <dsp:txXfrm>
        <a:off x="4973703" y="2788588"/>
        <a:ext cx="2339070" cy="126553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B3E4C5-5381-B74F-9876-E19431927A2B}">
      <dsp:nvSpPr>
        <dsp:cNvPr id="0" name=""/>
        <dsp:cNvSpPr/>
      </dsp:nvSpPr>
      <dsp:spPr>
        <a:xfrm rot="16200000">
          <a:off x="-866530" y="867423"/>
          <a:ext cx="4056062" cy="2321215"/>
        </a:xfrm>
        <a:prstGeom prst="flowChartManualOperation">
          <a:avLst/>
        </a:prstGeom>
        <a:solidFill>
          <a:schemeClr val="accent1">
            <a:hueOff val="0"/>
            <a:satOff val="0"/>
            <a:lumOff val="0"/>
            <a:alphaOff val="0"/>
          </a:schemeClr>
        </a:solidFill>
        <a:ln>
          <a:noFill/>
        </a:ln>
        <a:effectLst>
          <a:outerShdw blurRad="101600" dist="38100" dir="5400000" rotWithShape="0">
            <a:srgbClr val="000000">
              <a:alpha val="7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0" rIns="152126" bIns="0" numCol="1" spcCol="1270" anchor="ctr" anchorCtr="0">
          <a:noAutofit/>
        </a:bodyPr>
        <a:lstStyle/>
        <a:p>
          <a:pPr lvl="0" algn="ctr" defTabSz="1066800" rtl="0">
            <a:lnSpc>
              <a:spcPct val="90000"/>
            </a:lnSpc>
            <a:spcBef>
              <a:spcPct val="0"/>
            </a:spcBef>
            <a:spcAft>
              <a:spcPct val="35000"/>
            </a:spcAft>
          </a:pPr>
          <a:r>
            <a:rPr lang="en-US" sz="2400" kern="1200" smtClean="0"/>
            <a:t>EU recognition of multiple discrimination</a:t>
          </a:r>
          <a:endParaRPr lang="en-US" sz="2400" kern="1200"/>
        </a:p>
      </dsp:txBody>
      <dsp:txXfrm rot="16200000">
        <a:off x="-866530" y="867423"/>
        <a:ext cx="4056062" cy="2321215"/>
      </dsp:txXfrm>
    </dsp:sp>
    <dsp:sp modelId="{5D73B268-F77E-E344-950A-93223625F6A4}">
      <dsp:nvSpPr>
        <dsp:cNvPr id="0" name=""/>
        <dsp:cNvSpPr/>
      </dsp:nvSpPr>
      <dsp:spPr>
        <a:xfrm rot="16200000">
          <a:off x="1628775" y="867423"/>
          <a:ext cx="4056062" cy="2321215"/>
        </a:xfrm>
        <a:prstGeom prst="flowChartManualOperation">
          <a:avLst/>
        </a:prstGeom>
        <a:solidFill>
          <a:schemeClr val="accent1">
            <a:hueOff val="0"/>
            <a:satOff val="0"/>
            <a:lumOff val="0"/>
            <a:alphaOff val="0"/>
          </a:schemeClr>
        </a:solidFill>
        <a:ln>
          <a:noFill/>
        </a:ln>
        <a:effectLst>
          <a:outerShdw blurRad="101600" dist="38100" dir="5400000" rotWithShape="0">
            <a:srgbClr val="000000">
              <a:alpha val="7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0" rIns="152126" bIns="0" numCol="1" spcCol="1270" anchor="ctr" anchorCtr="0">
          <a:noAutofit/>
        </a:bodyPr>
        <a:lstStyle/>
        <a:p>
          <a:pPr lvl="0" algn="ctr" defTabSz="1066800" rtl="0">
            <a:lnSpc>
              <a:spcPct val="90000"/>
            </a:lnSpc>
            <a:spcBef>
              <a:spcPct val="0"/>
            </a:spcBef>
            <a:spcAft>
              <a:spcPct val="35000"/>
            </a:spcAft>
          </a:pPr>
          <a:r>
            <a:rPr lang="en-US" sz="2400" kern="1200" smtClean="0"/>
            <a:t>Consistent implementation of anti-discrimination law in Member States</a:t>
          </a:r>
          <a:endParaRPr lang="en-US" sz="2400" kern="1200"/>
        </a:p>
      </dsp:txBody>
      <dsp:txXfrm rot="16200000">
        <a:off x="1628775" y="867423"/>
        <a:ext cx="4056062" cy="2321215"/>
      </dsp:txXfrm>
    </dsp:sp>
    <dsp:sp modelId="{DDAE44FA-888E-B544-9ED7-BF277D2FF8F6}">
      <dsp:nvSpPr>
        <dsp:cNvPr id="0" name=""/>
        <dsp:cNvSpPr/>
      </dsp:nvSpPr>
      <dsp:spPr>
        <a:xfrm rot="16200000">
          <a:off x="4124081" y="867423"/>
          <a:ext cx="4056062" cy="2321215"/>
        </a:xfrm>
        <a:prstGeom prst="flowChartManualOperation">
          <a:avLst/>
        </a:prstGeom>
        <a:solidFill>
          <a:schemeClr val="accent1">
            <a:hueOff val="0"/>
            <a:satOff val="0"/>
            <a:lumOff val="0"/>
            <a:alphaOff val="0"/>
          </a:schemeClr>
        </a:solidFill>
        <a:ln>
          <a:noFill/>
        </a:ln>
        <a:effectLst>
          <a:outerShdw blurRad="101600" dist="38100" dir="5400000" rotWithShape="0">
            <a:srgbClr val="000000">
              <a:alpha val="7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0" rIns="152126" bIns="0" numCol="1" spcCol="1270" anchor="ctr" anchorCtr="0">
          <a:noAutofit/>
        </a:bodyPr>
        <a:lstStyle/>
        <a:p>
          <a:pPr lvl="0" algn="ctr" defTabSz="1066800" rtl="0">
            <a:lnSpc>
              <a:spcPct val="90000"/>
            </a:lnSpc>
            <a:spcBef>
              <a:spcPct val="0"/>
            </a:spcBef>
            <a:spcAft>
              <a:spcPct val="35000"/>
            </a:spcAft>
          </a:pPr>
          <a:r>
            <a:rPr lang="en-US" sz="2400" kern="1200" smtClean="0"/>
            <a:t>Hierarchy of equality </a:t>
          </a:r>
          <a:endParaRPr lang="en-US" sz="2400" kern="1200"/>
        </a:p>
      </dsp:txBody>
      <dsp:txXfrm rot="16200000">
        <a:off x="4124081" y="867423"/>
        <a:ext cx="4056062" cy="232121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D6072B8-9ACE-F34B-85B0-F0029B288EA6}">
      <dsp:nvSpPr>
        <dsp:cNvPr id="0" name=""/>
        <dsp:cNvSpPr/>
      </dsp:nvSpPr>
      <dsp:spPr>
        <a:xfrm>
          <a:off x="0" y="0"/>
          <a:ext cx="6216571" cy="121681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smtClean="0"/>
            <a:t>Inconsistent equality mechanisms</a:t>
          </a:r>
          <a:endParaRPr lang="en-US" sz="3200" kern="1200"/>
        </a:p>
      </dsp:txBody>
      <dsp:txXfrm>
        <a:off x="0" y="0"/>
        <a:ext cx="4974807" cy="1216818"/>
      </dsp:txXfrm>
    </dsp:sp>
    <dsp:sp modelId="{BA152E2D-6B04-7846-97FD-C34A47793CEC}">
      <dsp:nvSpPr>
        <dsp:cNvPr id="0" name=""/>
        <dsp:cNvSpPr/>
      </dsp:nvSpPr>
      <dsp:spPr>
        <a:xfrm>
          <a:off x="548520" y="1419621"/>
          <a:ext cx="6216571" cy="121681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smtClean="0"/>
            <a:t>No unique anti-discrimination policy </a:t>
          </a:r>
          <a:endParaRPr lang="en-US" sz="3200" kern="1200"/>
        </a:p>
      </dsp:txBody>
      <dsp:txXfrm>
        <a:off x="548520" y="1419621"/>
        <a:ext cx="4877117" cy="1216818"/>
      </dsp:txXfrm>
    </dsp:sp>
    <dsp:sp modelId="{5A6775D5-AEDE-D440-9E36-0EEE8CEBB86B}">
      <dsp:nvSpPr>
        <dsp:cNvPr id="0" name=""/>
        <dsp:cNvSpPr/>
      </dsp:nvSpPr>
      <dsp:spPr>
        <a:xfrm>
          <a:off x="1097041" y="2839243"/>
          <a:ext cx="6216571" cy="121681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smtClean="0"/>
            <a:t>No effective remedy</a:t>
          </a:r>
          <a:endParaRPr lang="en-US" sz="3200" kern="1200"/>
        </a:p>
      </dsp:txBody>
      <dsp:txXfrm>
        <a:off x="1097041" y="2839243"/>
        <a:ext cx="4877117" cy="1216818"/>
      </dsp:txXfrm>
    </dsp:sp>
    <dsp:sp modelId="{2B431F5A-0983-4244-A440-C8EDEC61A252}">
      <dsp:nvSpPr>
        <dsp:cNvPr id="0" name=""/>
        <dsp:cNvSpPr/>
      </dsp:nvSpPr>
      <dsp:spPr>
        <a:xfrm>
          <a:off x="5425638" y="922754"/>
          <a:ext cx="790932" cy="79093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5425638" y="922754"/>
        <a:ext cx="790932" cy="790932"/>
      </dsp:txXfrm>
    </dsp:sp>
    <dsp:sp modelId="{4666CB2B-BC56-3F43-AF0B-D694471821DB}">
      <dsp:nvSpPr>
        <dsp:cNvPr id="0" name=""/>
        <dsp:cNvSpPr/>
      </dsp:nvSpPr>
      <dsp:spPr>
        <a:xfrm>
          <a:off x="5974159" y="2334263"/>
          <a:ext cx="790932" cy="79093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5974159" y="2334263"/>
        <a:ext cx="790932" cy="79093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46F4F0-7993-0B42-8858-1ECA77D1EC8C}">
      <dsp:nvSpPr>
        <dsp:cNvPr id="0" name=""/>
        <dsp:cNvSpPr/>
      </dsp:nvSpPr>
      <dsp:spPr>
        <a:xfrm rot="16200000">
          <a:off x="-866530" y="867423"/>
          <a:ext cx="4056062" cy="2321215"/>
        </a:xfrm>
        <a:prstGeom prst="flowChartManualOperation">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0" tIns="0" rIns="166044" bIns="0" numCol="1" spcCol="1270" anchor="ctr" anchorCtr="0">
          <a:noAutofit/>
        </a:bodyPr>
        <a:lstStyle/>
        <a:p>
          <a:pPr lvl="0" algn="ctr" defTabSz="1155700" rtl="0">
            <a:lnSpc>
              <a:spcPct val="90000"/>
            </a:lnSpc>
            <a:spcBef>
              <a:spcPct val="0"/>
            </a:spcBef>
            <a:spcAft>
              <a:spcPct val="35000"/>
            </a:spcAft>
          </a:pPr>
          <a:r>
            <a:rPr lang="en-US" sz="2600" kern="1200" smtClean="0"/>
            <a:t>FEMINIST THEORY</a:t>
          </a:r>
          <a:endParaRPr lang="en-US" sz="2600" kern="1200"/>
        </a:p>
      </dsp:txBody>
      <dsp:txXfrm rot="16200000">
        <a:off x="-866530" y="867423"/>
        <a:ext cx="4056062" cy="2321215"/>
      </dsp:txXfrm>
    </dsp:sp>
    <dsp:sp modelId="{C966C4A6-788F-D049-AB13-2C7C7A23D13C}">
      <dsp:nvSpPr>
        <dsp:cNvPr id="0" name=""/>
        <dsp:cNvSpPr/>
      </dsp:nvSpPr>
      <dsp:spPr>
        <a:xfrm rot="16200000">
          <a:off x="1628775" y="867423"/>
          <a:ext cx="4056062" cy="2321215"/>
        </a:xfrm>
        <a:prstGeom prst="flowChartManualOperation">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0" tIns="0" rIns="166044" bIns="0" numCol="1" spcCol="1270" anchor="ctr" anchorCtr="0">
          <a:noAutofit/>
        </a:bodyPr>
        <a:lstStyle/>
        <a:p>
          <a:pPr lvl="0" algn="ctr" defTabSz="1155700" rtl="0">
            <a:lnSpc>
              <a:spcPct val="90000"/>
            </a:lnSpc>
            <a:spcBef>
              <a:spcPct val="0"/>
            </a:spcBef>
            <a:spcAft>
              <a:spcPct val="35000"/>
            </a:spcAft>
          </a:pPr>
          <a:r>
            <a:rPr lang="en-US" sz="2600" kern="1200" smtClean="0"/>
            <a:t>BLACK FEMINIST THEORY (CRITICAL DISCOURSE)</a:t>
          </a:r>
          <a:endParaRPr lang="en-US" sz="2600" kern="1200"/>
        </a:p>
      </dsp:txBody>
      <dsp:txXfrm rot="16200000">
        <a:off x="1628775" y="867423"/>
        <a:ext cx="4056062" cy="2321215"/>
      </dsp:txXfrm>
    </dsp:sp>
    <dsp:sp modelId="{1D4F7DBA-01C9-ED49-B04E-BC69BBCCDA5A}">
      <dsp:nvSpPr>
        <dsp:cNvPr id="0" name=""/>
        <dsp:cNvSpPr/>
      </dsp:nvSpPr>
      <dsp:spPr>
        <a:xfrm rot="16200000">
          <a:off x="4124081" y="867423"/>
          <a:ext cx="4056062" cy="2321215"/>
        </a:xfrm>
        <a:prstGeom prst="flowChartManualOperation">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0" tIns="0" rIns="166044" bIns="0" numCol="1" spcCol="1270" anchor="ctr" anchorCtr="0">
          <a:noAutofit/>
        </a:bodyPr>
        <a:lstStyle/>
        <a:p>
          <a:pPr lvl="0" algn="ctr" defTabSz="1155700" rtl="0">
            <a:lnSpc>
              <a:spcPct val="90000"/>
            </a:lnSpc>
            <a:spcBef>
              <a:spcPct val="0"/>
            </a:spcBef>
            <a:spcAft>
              <a:spcPct val="35000"/>
            </a:spcAft>
          </a:pPr>
          <a:r>
            <a:rPr lang="en-US" sz="2600" kern="1200" smtClean="0"/>
            <a:t>THEORY OF DIFFERENCE </a:t>
          </a:r>
          <a:endParaRPr lang="en-US" sz="2600" kern="1200"/>
        </a:p>
      </dsp:txBody>
      <dsp:txXfrm rot="16200000">
        <a:off x="4124081" y="867423"/>
        <a:ext cx="4056062" cy="232121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A6138A-891C-1E4F-85C9-4651699E81D5}">
      <dsp:nvSpPr>
        <dsp:cNvPr id="0" name=""/>
        <dsp:cNvSpPr/>
      </dsp:nvSpPr>
      <dsp:spPr>
        <a:xfrm rot="16200000">
          <a:off x="-866530" y="867423"/>
          <a:ext cx="4056062" cy="2321215"/>
        </a:xfrm>
        <a:prstGeom prst="flowChartManualOperation">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60725" bIns="0" numCol="1" spcCol="1270" anchor="ctr" anchorCtr="0">
          <a:noAutofit/>
        </a:bodyPr>
        <a:lstStyle/>
        <a:p>
          <a:pPr lvl="0" algn="ctr" defTabSz="1111250" rtl="0">
            <a:lnSpc>
              <a:spcPct val="90000"/>
            </a:lnSpc>
            <a:spcBef>
              <a:spcPct val="0"/>
            </a:spcBef>
            <a:spcAft>
              <a:spcPct val="35000"/>
            </a:spcAft>
          </a:pPr>
          <a:r>
            <a:rPr lang="en-US" sz="2500" kern="1200" smtClean="0"/>
            <a:t>more difference we have in society – more possibility for oppression</a:t>
          </a:r>
          <a:endParaRPr lang="en-US" sz="2500" kern="1200"/>
        </a:p>
      </dsp:txBody>
      <dsp:txXfrm rot="16200000">
        <a:off x="-866530" y="867423"/>
        <a:ext cx="4056062" cy="2321215"/>
      </dsp:txXfrm>
    </dsp:sp>
    <dsp:sp modelId="{2622ED18-9370-D840-9C59-B1906BC31317}">
      <dsp:nvSpPr>
        <dsp:cNvPr id="0" name=""/>
        <dsp:cNvSpPr/>
      </dsp:nvSpPr>
      <dsp:spPr>
        <a:xfrm rot="16200000">
          <a:off x="1628775" y="867423"/>
          <a:ext cx="4056062" cy="2321215"/>
        </a:xfrm>
        <a:prstGeom prst="flowChartManualOperation">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60725" bIns="0" numCol="1" spcCol="1270" anchor="ctr" anchorCtr="0">
          <a:noAutofit/>
        </a:bodyPr>
        <a:lstStyle/>
        <a:p>
          <a:pPr lvl="0" algn="ctr" defTabSz="1111250" rtl="0">
            <a:lnSpc>
              <a:spcPct val="90000"/>
            </a:lnSpc>
            <a:spcBef>
              <a:spcPct val="0"/>
            </a:spcBef>
            <a:spcAft>
              <a:spcPct val="35000"/>
            </a:spcAft>
          </a:pPr>
          <a:r>
            <a:rPr lang="en-US" sz="2500" kern="1200" smtClean="0"/>
            <a:t>different experiences created by individuals (gendered racism)</a:t>
          </a:r>
          <a:endParaRPr lang="en-US" sz="2500" kern="1200"/>
        </a:p>
      </dsp:txBody>
      <dsp:txXfrm rot="16200000">
        <a:off x="1628775" y="867423"/>
        <a:ext cx="4056062" cy="2321215"/>
      </dsp:txXfrm>
    </dsp:sp>
    <dsp:sp modelId="{23064CDC-FEC9-B043-9127-E6C45E7760BC}">
      <dsp:nvSpPr>
        <dsp:cNvPr id="0" name=""/>
        <dsp:cNvSpPr/>
      </dsp:nvSpPr>
      <dsp:spPr>
        <a:xfrm rot="16200000">
          <a:off x="4124081" y="867423"/>
          <a:ext cx="4056062" cy="2321215"/>
        </a:xfrm>
        <a:prstGeom prst="flowChartManualOperation">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60725" bIns="0" numCol="1" spcCol="1270" anchor="ctr" anchorCtr="0">
          <a:noAutofit/>
        </a:bodyPr>
        <a:lstStyle/>
        <a:p>
          <a:pPr lvl="0" algn="ctr" defTabSz="1111250" rtl="0">
            <a:lnSpc>
              <a:spcPct val="90000"/>
            </a:lnSpc>
            <a:spcBef>
              <a:spcPct val="0"/>
            </a:spcBef>
            <a:spcAft>
              <a:spcPct val="35000"/>
            </a:spcAft>
          </a:pPr>
          <a:r>
            <a:rPr lang="en-US" sz="2500" kern="1200" smtClean="0"/>
            <a:t>intersectional experiences (forced sterilization, ethnic rapes, honour crimes)</a:t>
          </a:r>
          <a:endParaRPr lang="en-US" sz="2500" kern="1200"/>
        </a:p>
      </dsp:txBody>
      <dsp:txXfrm rot="16200000">
        <a:off x="4124081" y="867423"/>
        <a:ext cx="4056062" cy="232121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DA564D-9AF6-8A45-9434-2843CCA2190C}">
      <dsp:nvSpPr>
        <dsp:cNvPr id="0" name=""/>
        <dsp:cNvSpPr/>
      </dsp:nvSpPr>
      <dsp:spPr>
        <a:xfrm rot="16200000">
          <a:off x="-1161168" y="1162932"/>
          <a:ext cx="4056062" cy="1730197"/>
        </a:xfrm>
        <a:prstGeom prst="flowChartManualOperation">
          <a:avLst/>
        </a:prstGeom>
        <a:blipFill rotWithShape="0">
          <a:blip xmlns:r="http://schemas.openxmlformats.org/officeDocument/2006/relationships" r:embed="rId1">
            <a:duotone>
              <a:schemeClr val="accent2">
                <a:hueOff val="0"/>
                <a:satOff val="0"/>
                <a:lumOff val="0"/>
                <a:alphaOff val="0"/>
                <a:shade val="30000"/>
                <a:satMod val="150000"/>
              </a:schemeClr>
              <a:schemeClr val="accent2">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6245" bIns="0" numCol="1" spcCol="1270" anchor="ctr" anchorCtr="0">
          <a:noAutofit/>
        </a:bodyPr>
        <a:lstStyle/>
        <a:p>
          <a:pPr lvl="0" algn="ctr" defTabSz="800100" rtl="0">
            <a:lnSpc>
              <a:spcPct val="90000"/>
            </a:lnSpc>
            <a:spcBef>
              <a:spcPct val="0"/>
            </a:spcBef>
            <a:spcAft>
              <a:spcPct val="35000"/>
            </a:spcAft>
          </a:pPr>
          <a:r>
            <a:rPr lang="en-US" sz="1800" kern="1200" smtClean="0"/>
            <a:t>LACK OF CASE LAW</a:t>
          </a:r>
          <a:endParaRPr lang="en-US" sz="1800" kern="1200"/>
        </a:p>
      </dsp:txBody>
      <dsp:txXfrm rot="16200000">
        <a:off x="-1161168" y="1162932"/>
        <a:ext cx="4056062" cy="1730197"/>
      </dsp:txXfrm>
    </dsp:sp>
    <dsp:sp modelId="{0060115D-B0C6-F94B-A4E9-66CC46063E7A}">
      <dsp:nvSpPr>
        <dsp:cNvPr id="0" name=""/>
        <dsp:cNvSpPr/>
      </dsp:nvSpPr>
      <dsp:spPr>
        <a:xfrm rot="16200000">
          <a:off x="698794" y="1162932"/>
          <a:ext cx="4056062" cy="1730197"/>
        </a:xfrm>
        <a:prstGeom prst="flowChartManualOperation">
          <a:avLst/>
        </a:prstGeom>
        <a:blipFill rotWithShape="0">
          <a:blip xmlns:r="http://schemas.openxmlformats.org/officeDocument/2006/relationships" r:embed="rId1">
            <a:duotone>
              <a:schemeClr val="accent3">
                <a:hueOff val="0"/>
                <a:satOff val="0"/>
                <a:lumOff val="0"/>
                <a:alphaOff val="0"/>
                <a:shade val="30000"/>
                <a:satMod val="150000"/>
              </a:schemeClr>
              <a:schemeClr val="accent3">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6245" bIns="0" numCol="1" spcCol="1270" anchor="ctr" anchorCtr="0">
          <a:noAutofit/>
        </a:bodyPr>
        <a:lstStyle/>
        <a:p>
          <a:pPr lvl="0" algn="ctr" defTabSz="800100" rtl="0">
            <a:lnSpc>
              <a:spcPct val="90000"/>
            </a:lnSpc>
            <a:spcBef>
              <a:spcPct val="0"/>
            </a:spcBef>
            <a:spcAft>
              <a:spcPct val="35000"/>
            </a:spcAft>
          </a:pPr>
          <a:r>
            <a:rPr lang="en-US" sz="1800" kern="1200" smtClean="0"/>
            <a:t>LACK OF APPROPRIATE LEGAL FRAMEWORK</a:t>
          </a:r>
          <a:endParaRPr lang="en-US" sz="1800" kern="1200"/>
        </a:p>
      </dsp:txBody>
      <dsp:txXfrm rot="16200000">
        <a:off x="698794" y="1162932"/>
        <a:ext cx="4056062" cy="1730197"/>
      </dsp:txXfrm>
    </dsp:sp>
    <dsp:sp modelId="{6CD1F6BD-F4E8-7B43-8CEB-040E26B4AEAB}">
      <dsp:nvSpPr>
        <dsp:cNvPr id="0" name=""/>
        <dsp:cNvSpPr/>
      </dsp:nvSpPr>
      <dsp:spPr>
        <a:xfrm rot="16200000">
          <a:off x="2558756" y="1162932"/>
          <a:ext cx="4056062" cy="1730197"/>
        </a:xfrm>
        <a:prstGeom prst="flowChartManualOperation">
          <a:avLst/>
        </a:prstGeom>
        <a:blipFill rotWithShape="0">
          <a:blip xmlns:r="http://schemas.openxmlformats.org/officeDocument/2006/relationships" r:embed="rId1">
            <a:duotone>
              <a:schemeClr val="accent4">
                <a:hueOff val="0"/>
                <a:satOff val="0"/>
                <a:lumOff val="0"/>
                <a:alphaOff val="0"/>
                <a:shade val="30000"/>
                <a:satMod val="150000"/>
              </a:schemeClr>
              <a:schemeClr val="accent4">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6245" bIns="0" numCol="1" spcCol="1270" anchor="ctr" anchorCtr="0">
          <a:noAutofit/>
        </a:bodyPr>
        <a:lstStyle/>
        <a:p>
          <a:pPr lvl="0" algn="ctr" defTabSz="800100" rtl="0">
            <a:lnSpc>
              <a:spcPct val="90000"/>
            </a:lnSpc>
            <a:spcBef>
              <a:spcPct val="0"/>
            </a:spcBef>
            <a:spcAft>
              <a:spcPct val="35000"/>
            </a:spcAft>
          </a:pPr>
          <a:r>
            <a:rPr lang="en-US" sz="1800" kern="1200" smtClean="0"/>
            <a:t>LACK OF RESEARCH</a:t>
          </a:r>
          <a:endParaRPr lang="en-US" sz="1800" kern="1200"/>
        </a:p>
      </dsp:txBody>
      <dsp:txXfrm rot="16200000">
        <a:off x="2558756" y="1162932"/>
        <a:ext cx="4056062" cy="1730197"/>
      </dsp:txXfrm>
    </dsp:sp>
    <dsp:sp modelId="{F49E0C09-B2ED-1C4E-8485-158B3842B3C1}">
      <dsp:nvSpPr>
        <dsp:cNvPr id="0" name=""/>
        <dsp:cNvSpPr/>
      </dsp:nvSpPr>
      <dsp:spPr>
        <a:xfrm rot="16200000">
          <a:off x="4418719" y="1162932"/>
          <a:ext cx="4056062" cy="1730197"/>
        </a:xfrm>
        <a:prstGeom prst="flowChartManualOperation">
          <a:avLst/>
        </a:prstGeom>
        <a:blipFill rotWithShape="0">
          <a:blip xmlns:r="http://schemas.openxmlformats.org/officeDocument/2006/relationships" r:embed="rId1">
            <a:duotone>
              <a:schemeClr val="accent5">
                <a:hueOff val="0"/>
                <a:satOff val="0"/>
                <a:lumOff val="0"/>
                <a:alphaOff val="0"/>
                <a:shade val="30000"/>
                <a:satMod val="150000"/>
              </a:schemeClr>
              <a:schemeClr val="accent5">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6245" bIns="0" numCol="1" spcCol="1270" anchor="ctr" anchorCtr="0">
          <a:noAutofit/>
        </a:bodyPr>
        <a:lstStyle/>
        <a:p>
          <a:pPr lvl="0" algn="ctr" defTabSz="800100" rtl="0">
            <a:lnSpc>
              <a:spcPct val="90000"/>
            </a:lnSpc>
            <a:spcBef>
              <a:spcPct val="0"/>
            </a:spcBef>
            <a:spcAft>
              <a:spcPct val="35000"/>
            </a:spcAft>
          </a:pPr>
          <a:r>
            <a:rPr lang="en-US" sz="1800" kern="1200" smtClean="0"/>
            <a:t>LACK OF LITERATURE</a:t>
          </a:r>
          <a:endParaRPr lang="en-US" sz="1800" kern="1200"/>
        </a:p>
      </dsp:txBody>
      <dsp:txXfrm rot="16200000">
        <a:off x="4418719" y="1162932"/>
        <a:ext cx="4056062" cy="173019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0B9E1D-68C6-CE46-9DB0-F52716DDB33C}">
      <dsp:nvSpPr>
        <dsp:cNvPr id="0" name=""/>
        <dsp:cNvSpPr/>
      </dsp:nvSpPr>
      <dsp:spPr>
        <a:xfrm>
          <a:off x="6105870" y="1981890"/>
          <a:ext cx="1077295" cy="1523288"/>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0" rIns="68580" bIns="22860" numCol="1" spcCol="1270" anchor="ctr" anchorCtr="0">
          <a:noAutofit/>
        </a:bodyPr>
        <a:lstStyle/>
        <a:p>
          <a:pPr lvl="0" algn="r" defTabSz="800100" rtl="0">
            <a:lnSpc>
              <a:spcPct val="90000"/>
            </a:lnSpc>
            <a:spcBef>
              <a:spcPct val="0"/>
            </a:spcBef>
            <a:spcAft>
              <a:spcPct val="35000"/>
            </a:spcAft>
          </a:pPr>
          <a:r>
            <a:rPr lang="en-US" sz="1800" kern="1200" dirty="0" smtClean="0"/>
            <a:t>Justification </a:t>
          </a:r>
          <a:r>
            <a:rPr lang="en-US" sz="1800" kern="1200" dirty="0" err="1" smtClean="0"/>
            <a:t>defence</a:t>
          </a:r>
          <a:endParaRPr lang="en-US" sz="1800" kern="1200" dirty="0"/>
        </a:p>
      </dsp:txBody>
      <dsp:txXfrm rot="16200000">
        <a:off x="6324711" y="2527322"/>
        <a:ext cx="1370959" cy="280096"/>
      </dsp:txXfrm>
    </dsp:sp>
    <dsp:sp modelId="{8EE09C33-47F2-1F4B-AC0C-24E79999DD63}">
      <dsp:nvSpPr>
        <dsp:cNvPr id="0" name=""/>
        <dsp:cNvSpPr/>
      </dsp:nvSpPr>
      <dsp:spPr>
        <a:xfrm>
          <a:off x="4876351" y="1723373"/>
          <a:ext cx="1077295" cy="1827946"/>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rtl="0">
            <a:lnSpc>
              <a:spcPct val="90000"/>
            </a:lnSpc>
            <a:spcBef>
              <a:spcPct val="0"/>
            </a:spcBef>
            <a:spcAft>
              <a:spcPct val="35000"/>
            </a:spcAft>
          </a:pPr>
          <a:r>
            <a:rPr lang="en-US" sz="1800" kern="1200" dirty="0" smtClean="0"/>
            <a:t>Presumption of discrimination</a:t>
          </a:r>
          <a:endParaRPr lang="en-US" sz="1800" kern="1200" dirty="0"/>
        </a:p>
      </dsp:txBody>
      <dsp:txXfrm rot="16200000">
        <a:off x="4958096" y="2405900"/>
        <a:ext cx="1645151" cy="280096"/>
      </dsp:txXfrm>
    </dsp:sp>
    <dsp:sp modelId="{9A67953D-DC32-9643-A810-B22249663263}">
      <dsp:nvSpPr>
        <dsp:cNvPr id="0" name=""/>
        <dsp:cNvSpPr/>
      </dsp:nvSpPr>
      <dsp:spPr>
        <a:xfrm>
          <a:off x="3700322" y="1418715"/>
          <a:ext cx="1077295" cy="2132603"/>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rtl="0">
            <a:lnSpc>
              <a:spcPct val="90000"/>
            </a:lnSpc>
            <a:spcBef>
              <a:spcPct val="0"/>
            </a:spcBef>
            <a:spcAft>
              <a:spcPct val="35000"/>
            </a:spcAft>
          </a:pPr>
          <a:r>
            <a:rPr lang="en-US" sz="2000" kern="1200" dirty="0" smtClean="0"/>
            <a:t>Witness statements</a:t>
          </a:r>
          <a:endParaRPr lang="en-US" sz="2000" kern="1200" dirty="0"/>
        </a:p>
      </dsp:txBody>
      <dsp:txXfrm rot="16200000">
        <a:off x="3644971" y="2238338"/>
        <a:ext cx="1919343" cy="280096"/>
      </dsp:txXfrm>
    </dsp:sp>
    <dsp:sp modelId="{F29E44E8-0C3F-6D41-A687-3DE009BD7900}">
      <dsp:nvSpPr>
        <dsp:cNvPr id="0" name=""/>
        <dsp:cNvSpPr/>
      </dsp:nvSpPr>
      <dsp:spPr>
        <a:xfrm>
          <a:off x="2524293" y="1114057"/>
          <a:ext cx="1077295" cy="2437261"/>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rtl="0">
            <a:lnSpc>
              <a:spcPct val="90000"/>
            </a:lnSpc>
            <a:spcBef>
              <a:spcPct val="0"/>
            </a:spcBef>
            <a:spcAft>
              <a:spcPct val="35000"/>
            </a:spcAft>
          </a:pPr>
          <a:r>
            <a:rPr lang="en-US" sz="2000" kern="1200" dirty="0" smtClean="0"/>
            <a:t>Statistical evidence</a:t>
          </a:r>
          <a:endParaRPr lang="en-US" sz="2000" kern="1200" dirty="0"/>
        </a:p>
      </dsp:txBody>
      <dsp:txXfrm rot="16200000">
        <a:off x="2331846" y="2070777"/>
        <a:ext cx="2193535" cy="280096"/>
      </dsp:txXfrm>
    </dsp:sp>
    <dsp:sp modelId="{9AD3D7DE-2AF5-6A4A-91AE-1DB47AFED03E}">
      <dsp:nvSpPr>
        <dsp:cNvPr id="0" name=""/>
        <dsp:cNvSpPr/>
      </dsp:nvSpPr>
      <dsp:spPr>
        <a:xfrm>
          <a:off x="1348264" y="809400"/>
          <a:ext cx="1077295" cy="2741919"/>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0" rIns="160020" bIns="35560" numCol="1" spcCol="1270" anchor="ctr" anchorCtr="0">
          <a:noAutofit/>
        </a:bodyPr>
        <a:lstStyle/>
        <a:p>
          <a:pPr lvl="0" algn="r" defTabSz="1244600" rtl="0">
            <a:lnSpc>
              <a:spcPct val="90000"/>
            </a:lnSpc>
            <a:spcBef>
              <a:spcPct val="0"/>
            </a:spcBef>
            <a:spcAft>
              <a:spcPct val="35000"/>
            </a:spcAft>
          </a:pPr>
          <a:r>
            <a:rPr lang="en-US" sz="2800" kern="1200" dirty="0" smtClean="0"/>
            <a:t>Questionnaire</a:t>
          </a:r>
          <a:endParaRPr lang="en-US" sz="2800" kern="1200" dirty="0"/>
        </a:p>
      </dsp:txBody>
      <dsp:txXfrm rot="16200000">
        <a:off x="1018721" y="1903215"/>
        <a:ext cx="2467727" cy="280096"/>
      </dsp:txXfrm>
    </dsp:sp>
    <dsp:sp modelId="{190BB835-B4B3-5D4C-A4F8-7FE0894AF377}">
      <dsp:nvSpPr>
        <dsp:cNvPr id="0" name=""/>
        <dsp:cNvSpPr/>
      </dsp:nvSpPr>
      <dsp:spPr>
        <a:xfrm>
          <a:off x="172235" y="504742"/>
          <a:ext cx="1077295" cy="3046577"/>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0" rIns="160020" bIns="35560" numCol="1" spcCol="1270" anchor="ctr" anchorCtr="0">
          <a:noAutofit/>
        </a:bodyPr>
        <a:lstStyle/>
        <a:p>
          <a:pPr lvl="0" algn="r" defTabSz="1244600" rtl="0">
            <a:lnSpc>
              <a:spcPct val="90000"/>
            </a:lnSpc>
            <a:spcBef>
              <a:spcPct val="0"/>
            </a:spcBef>
            <a:spcAft>
              <a:spcPct val="35000"/>
            </a:spcAft>
          </a:pPr>
          <a:r>
            <a:rPr lang="en-US" sz="2800" kern="1200" dirty="0" smtClean="0"/>
            <a:t>Situation testing</a:t>
          </a:r>
          <a:endParaRPr lang="en-US" sz="2800" kern="1200" dirty="0"/>
        </a:p>
      </dsp:txBody>
      <dsp:txXfrm rot="16200000">
        <a:off x="-294403" y="1735653"/>
        <a:ext cx="2741919" cy="2800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a:p>
        </p:txBody>
      </p:sp>
      <p:sp>
        <p:nvSpPr>
          <p:cNvPr id="2253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596051B-301D-490D-A015-0871FDD615A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ln/>
        </p:spPr>
      </p:sp>
      <p:sp>
        <p:nvSpPr>
          <p:cNvPr id="38914" name="Notes Placeholder 2"/>
          <p:cNvSpPr>
            <a:spLocks noGrp="1"/>
          </p:cNvSpPr>
          <p:nvPr>
            <p:ph type="body" idx="1"/>
          </p:nvPr>
        </p:nvSpPr>
        <p:spPr>
          <a:noFill/>
          <a:ln/>
        </p:spPr>
        <p:txBody>
          <a:bodyPr/>
          <a:lstStyle/>
          <a:p>
            <a:endParaRPr lang="sr-Latn-CS" smtClean="0">
              <a:latin typeface="Arial" pitchFamily="34" charset="0"/>
              <a:ea typeface="ＭＳ Ｐゴシック" charset="-128"/>
            </a:endParaRPr>
          </a:p>
        </p:txBody>
      </p:sp>
      <p:sp>
        <p:nvSpPr>
          <p:cNvPr id="38915" name="Slide Number Placeholder 3"/>
          <p:cNvSpPr>
            <a:spLocks noGrp="1"/>
          </p:cNvSpPr>
          <p:nvPr>
            <p:ph type="sldNum" sz="quarter" idx="5"/>
          </p:nvPr>
        </p:nvSpPr>
        <p:spPr>
          <a:noFill/>
        </p:spPr>
        <p:txBody>
          <a:bodyPr/>
          <a:lstStyle/>
          <a:p>
            <a:fld id="{4A8FCF62-11F6-432C-93B8-8A20CF32BD52}" type="slidenum">
              <a:rPr lang="en-US"/>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lIns="45720" tIns="0" rIns="45720" bIns="0" rtlCol="0" anchor="b">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788"/>
            <a:ext cx="1984375" cy="273050"/>
          </a:xfrm>
        </p:spPr>
        <p:txBody>
          <a:bodyPr/>
          <a:lstStyle>
            <a:lvl1pPr marL="0" algn="l" defTabSz="914400" rtl="0" eaLnBrk="1" latinLnBrk="0" hangingPunct="1">
              <a:defRPr sz="1100" kern="1200">
                <a:solidFill>
                  <a:schemeClr val="tx1"/>
                </a:solidFill>
                <a:latin typeface="Rockwell" pitchFamily="18" charset="0"/>
                <a:ea typeface="+mn-ea"/>
                <a:cs typeface="+mn-cs"/>
              </a:defRPr>
            </a:lvl1pPr>
          </a:lstStyle>
          <a:p>
            <a:pPr>
              <a:defRPr/>
            </a:pPr>
            <a:r>
              <a:rPr lang="sr-Latn-CS" smtClean="0"/>
              <a:t>04/23/2012</a:t>
            </a:r>
            <a:endParaRPr lang="en-US"/>
          </a:p>
        </p:txBody>
      </p:sp>
      <p:sp>
        <p:nvSpPr>
          <p:cNvPr id="5" name="Footer Placeholder 4"/>
          <p:cNvSpPr>
            <a:spLocks noGrp="1"/>
          </p:cNvSpPr>
          <p:nvPr>
            <p:ph type="ftr" sz="quarter" idx="11"/>
          </p:nvPr>
        </p:nvSpPr>
        <p:spPr>
          <a:xfrm>
            <a:off x="3959225" y="6300788"/>
            <a:ext cx="3813175" cy="273050"/>
          </a:xfrm>
        </p:spPr>
        <p:txBody>
          <a:bodyPr/>
          <a:lstStyle>
            <a:lvl1pPr marL="0" algn="l" defTabSz="914400" rtl="0" eaLnBrk="1" latinLnBrk="0" hangingPunct="1">
              <a:defRPr sz="1100" kern="1200">
                <a:solidFill>
                  <a:schemeClr val="tx1"/>
                </a:solidFill>
                <a:latin typeface="Rockwell" pitchFamily="18"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8275638" y="6300788"/>
            <a:ext cx="685800" cy="273050"/>
          </a:xfrm>
        </p:spPr>
        <p:txBody>
          <a:bodyPr/>
          <a:lstStyle>
            <a:lvl1pPr>
              <a:defRPr sz="1100">
                <a:latin typeface="Rockwell" pitchFamily="18" charset="0"/>
              </a:defRPr>
            </a:lvl1pPr>
          </a:lstStyle>
          <a:p>
            <a:fld id="{F4068024-DDF6-40AE-BFDD-584F84A6B4FD}"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Date Placeholder 3"/>
          <p:cNvSpPr>
            <a:spLocks noGrp="1"/>
          </p:cNvSpPr>
          <p:nvPr>
            <p:ph type="dt" sz="half" idx="16"/>
          </p:nvPr>
        </p:nvSpPr>
        <p:spPr/>
        <p:txBody>
          <a:bodyPr/>
          <a:lstStyle>
            <a:lvl1pPr>
              <a:defRPr/>
            </a:lvl1pPr>
          </a:lstStyle>
          <a:p>
            <a:pPr>
              <a:defRPr/>
            </a:pPr>
            <a:r>
              <a:rPr lang="sr-Latn-CS" smtClean="0"/>
              <a:t>04/23/2012</a:t>
            </a:r>
            <a:endParaRPr lang="en-US"/>
          </a:p>
        </p:txBody>
      </p:sp>
      <p:sp>
        <p:nvSpPr>
          <p:cNvPr id="7" name="Footer Placeholder 4"/>
          <p:cNvSpPr>
            <a:spLocks noGrp="1"/>
          </p:cNvSpPr>
          <p:nvPr>
            <p:ph type="ftr" sz="quarter" idx="17"/>
          </p:nvPr>
        </p:nvSpPr>
        <p:spPr/>
        <p:txBody>
          <a:bodyPr/>
          <a:lstStyle>
            <a:lvl1pPr>
              <a:defRPr/>
            </a:lvl1pPr>
          </a:lstStyle>
          <a:p>
            <a:pPr>
              <a:defRPr/>
            </a:pPr>
            <a:endParaRPr lang="en-US"/>
          </a:p>
        </p:txBody>
      </p:sp>
      <p:sp>
        <p:nvSpPr>
          <p:cNvPr id="8" name="Slide Number Placeholder 5"/>
          <p:cNvSpPr>
            <a:spLocks noGrp="1"/>
          </p:cNvSpPr>
          <p:nvPr>
            <p:ph type="sldNum" sz="quarter" idx="18"/>
          </p:nvPr>
        </p:nvSpPr>
        <p:spPr/>
        <p:txBody>
          <a:bodyPr/>
          <a:lstStyle>
            <a:lvl1pPr>
              <a:defRPr/>
            </a:lvl1pPr>
          </a:lstStyle>
          <a:p>
            <a:fld id="{0147462D-30DF-4B6C-8FDB-76B3C07FE55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3"/>
          <p:cNvSpPr>
            <a:spLocks noGrp="1"/>
          </p:cNvSpPr>
          <p:nvPr>
            <p:ph type="dt" sz="half" idx="16"/>
          </p:nvPr>
        </p:nvSpPr>
        <p:spPr/>
        <p:txBody>
          <a:bodyPr/>
          <a:lstStyle>
            <a:lvl1pPr>
              <a:defRPr/>
            </a:lvl1pPr>
          </a:lstStyle>
          <a:p>
            <a:pPr>
              <a:defRPr/>
            </a:pPr>
            <a:r>
              <a:rPr lang="sr-Latn-CS" smtClean="0"/>
              <a:t>04/23/2012</a:t>
            </a:r>
            <a:endParaRPr lang="en-US"/>
          </a:p>
        </p:txBody>
      </p:sp>
      <p:sp>
        <p:nvSpPr>
          <p:cNvPr id="9" name="Footer Placeholder 4"/>
          <p:cNvSpPr>
            <a:spLocks noGrp="1"/>
          </p:cNvSpPr>
          <p:nvPr>
            <p:ph type="ftr" sz="quarter" idx="17"/>
          </p:nvPr>
        </p:nvSpPr>
        <p:spPr/>
        <p:txBody>
          <a:bodyPr/>
          <a:lstStyle>
            <a:lvl1pPr>
              <a:defRPr/>
            </a:lvl1pPr>
          </a:lstStyle>
          <a:p>
            <a:pPr>
              <a:defRPr/>
            </a:pPr>
            <a:endParaRPr lang="en-US"/>
          </a:p>
        </p:txBody>
      </p:sp>
      <p:sp>
        <p:nvSpPr>
          <p:cNvPr id="10" name="Slide Number Placeholder 5"/>
          <p:cNvSpPr>
            <a:spLocks noGrp="1"/>
          </p:cNvSpPr>
          <p:nvPr>
            <p:ph type="sldNum" sz="quarter" idx="18"/>
          </p:nvPr>
        </p:nvSpPr>
        <p:spPr/>
        <p:txBody>
          <a:bodyPr/>
          <a:lstStyle>
            <a:lvl1pPr>
              <a:defRPr/>
            </a:lvl1pPr>
          </a:lstStyle>
          <a:p>
            <a:fld id="{7F5D77D3-1F25-46CB-928A-FED7F9C82A4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4F9228F-5BE6-41B3-8AB3-49767210ED3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036B2E6-AE91-4E13-BE4B-78840E952757}"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031310F-D32B-4414-9E9C-FA604E3667A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grpSp>
        <p:nvGrpSpPr>
          <p:cNvPr id="5" name="Group 7"/>
          <p:cNvGrpSpPr>
            <a:grpSpLocks/>
          </p:cNvGrpSpPr>
          <p:nvPr/>
        </p:nvGrpSpPr>
        <p:grpSpPr bwMode="auto">
          <a:xfrm rot="-178369">
            <a:off x="628650" y="506413"/>
            <a:ext cx="3851275" cy="5514975"/>
            <a:chOff x="1524000" y="381000"/>
            <a:chExt cx="3657600" cy="4737978"/>
          </a:xfrm>
        </p:grpSpPr>
        <p:sp>
          <p:nvSpPr>
            <p:cNvPr id="6" name="Rectangle 5"/>
            <p:cNvSpPr>
              <a:spLocks noChangeArrowheads="1"/>
            </p:cNvSpPr>
            <p:nvPr userDrawn="1"/>
          </p:nvSpPr>
          <p:spPr bwMode="auto">
            <a:xfrm>
              <a:off x="1522886" y="380938"/>
              <a:ext cx="3657600" cy="4724340"/>
            </a:xfrm>
            <a:prstGeom prst="rect">
              <a:avLst/>
            </a:prstGeom>
            <a:solidFill>
              <a:schemeClr val="bg1"/>
            </a:solidFill>
            <a:ln w="19050">
              <a:solidFill>
                <a:schemeClr val="bg1"/>
              </a:solidFill>
              <a:miter lim="800000"/>
              <a:headEnd/>
              <a:tailEnd/>
            </a:ln>
            <a:effectLst>
              <a:outerShdw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7" name="Rectangle 6"/>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rtlCol="0">
            <a:normAutofit/>
          </a:bodyPr>
          <a:lstStyle>
            <a:lvl1pPr>
              <a:buNone/>
              <a:defRPr/>
            </a:lvl1pPr>
          </a:lstStyle>
          <a:p>
            <a:pPr lvl="0"/>
            <a:r>
              <a:rPr lang="en-US" noProof="0" smtClean="0"/>
              <a:t>Drag picture to placeholder or click icon to add</a:t>
            </a:r>
            <a:endParaRPr noProof="0"/>
          </a:p>
        </p:txBody>
      </p:sp>
      <p:sp>
        <p:nvSpPr>
          <p:cNvPr id="8" name="Date Placeholder 4"/>
          <p:cNvSpPr>
            <a:spLocks noGrp="1"/>
          </p:cNvSpPr>
          <p:nvPr>
            <p:ph type="dt" sz="half" idx="15"/>
          </p:nvPr>
        </p:nvSpPr>
        <p:spPr/>
        <p:txBody>
          <a:bodyPr/>
          <a:lstStyle>
            <a:lvl1pPr>
              <a:defRPr/>
            </a:lvl1pPr>
          </a:lstStyle>
          <a:p>
            <a:pPr>
              <a:defRPr/>
            </a:pPr>
            <a:r>
              <a:rPr lang="sr-Latn-CS" smtClean="0"/>
              <a:t>04/23/2012</a:t>
            </a:r>
            <a:endParaRPr lang="en-US"/>
          </a:p>
        </p:txBody>
      </p:sp>
      <p:sp>
        <p:nvSpPr>
          <p:cNvPr id="9" name="Footer Placeholder 5"/>
          <p:cNvSpPr>
            <a:spLocks noGrp="1"/>
          </p:cNvSpPr>
          <p:nvPr>
            <p:ph type="ftr" sz="quarter" idx="16"/>
          </p:nvPr>
        </p:nvSpPr>
        <p:spPr/>
        <p:txBody>
          <a:bodyPr/>
          <a:lstStyle>
            <a:lvl1pPr>
              <a:defRPr/>
            </a:lvl1pPr>
          </a:lstStyle>
          <a:p>
            <a:pPr>
              <a:defRPr/>
            </a:pPr>
            <a:endParaRPr lang="en-US"/>
          </a:p>
        </p:txBody>
      </p:sp>
      <p:sp>
        <p:nvSpPr>
          <p:cNvPr id="10" name="Slide Number Placeholder 6"/>
          <p:cNvSpPr>
            <a:spLocks noGrp="1"/>
          </p:cNvSpPr>
          <p:nvPr>
            <p:ph type="sldNum" sz="quarter" idx="17"/>
          </p:nvPr>
        </p:nvSpPr>
        <p:spPr/>
        <p:txBody>
          <a:bodyPr/>
          <a:lstStyle>
            <a:lvl1pPr>
              <a:defRPr/>
            </a:lvl1pPr>
          </a:lstStyle>
          <a:p>
            <a:fld id="{6526D9B5-2AD5-45A8-B5E5-E0C0001B4C4B}"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6" name="Group 13"/>
          <p:cNvGrpSpPr>
            <a:grpSpLocks/>
          </p:cNvGrpSpPr>
          <p:nvPr/>
        </p:nvGrpSpPr>
        <p:grpSpPr bwMode="auto">
          <a:xfrm rot="-385649">
            <a:off x="312738" y="3521075"/>
            <a:ext cx="4089400" cy="3025775"/>
            <a:chOff x="1524000" y="381000"/>
            <a:chExt cx="3657600" cy="4737978"/>
          </a:xfrm>
        </p:grpSpPr>
        <p:sp>
          <p:nvSpPr>
            <p:cNvPr id="7" name="Rectangle 6"/>
            <p:cNvSpPr>
              <a:spLocks noChangeArrowheads="1"/>
            </p:cNvSpPr>
            <p:nvPr userDrawn="1"/>
          </p:nvSpPr>
          <p:spPr bwMode="auto">
            <a:xfrm>
              <a:off x="1522986" y="380761"/>
              <a:ext cx="3657600" cy="4725550"/>
            </a:xfrm>
            <a:prstGeom prst="rect">
              <a:avLst/>
            </a:prstGeom>
            <a:solidFill>
              <a:schemeClr val="bg1"/>
            </a:solidFill>
            <a:ln w="19050">
              <a:solidFill>
                <a:schemeClr val="bg1"/>
              </a:solidFill>
              <a:miter lim="800000"/>
              <a:headEnd/>
              <a:tailEnd/>
            </a:ln>
            <a:effectLst>
              <a:outerShdw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8" name="Rectangle 7"/>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nvGrpSpPr>
          <p:cNvPr id="9" name="Group 9"/>
          <p:cNvGrpSpPr>
            <a:grpSpLocks/>
          </p:cNvGrpSpPr>
          <p:nvPr/>
        </p:nvGrpSpPr>
        <p:grpSpPr bwMode="auto">
          <a:xfrm rot="232774">
            <a:off x="169863" y="241300"/>
            <a:ext cx="4087812" cy="3025775"/>
            <a:chOff x="1524000" y="381000"/>
            <a:chExt cx="3657600" cy="4737978"/>
          </a:xfrm>
        </p:grpSpPr>
        <p:sp>
          <p:nvSpPr>
            <p:cNvPr id="10" name="Rectangle 9"/>
            <p:cNvSpPr>
              <a:spLocks noChangeArrowheads="1"/>
            </p:cNvSpPr>
            <p:nvPr userDrawn="1"/>
          </p:nvSpPr>
          <p:spPr bwMode="auto">
            <a:xfrm>
              <a:off x="1523760" y="381014"/>
              <a:ext cx="3657600" cy="4725550"/>
            </a:xfrm>
            <a:prstGeom prst="rect">
              <a:avLst/>
            </a:prstGeom>
            <a:solidFill>
              <a:schemeClr val="bg1"/>
            </a:solidFill>
            <a:ln w="19050">
              <a:solidFill>
                <a:schemeClr val="bg1"/>
              </a:solidFill>
              <a:miter lim="800000"/>
              <a:headEnd/>
              <a:tailEnd/>
            </a:ln>
            <a:effectLst>
              <a:outerShdw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rtlCol="0">
            <a:normAutofit/>
          </a:bodyPr>
          <a:lstStyle>
            <a:lvl1pPr>
              <a:buNone/>
              <a:defRPr/>
            </a:lvl1pPr>
          </a:lstStyle>
          <a:p>
            <a:pPr lvl="0"/>
            <a:r>
              <a:rPr lang="en-US" noProof="0" smtClean="0"/>
              <a:t>Drag picture to placeholder or click icon to add</a:t>
            </a:r>
            <a:endParaRPr noProof="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7"/>
          </p:nvPr>
        </p:nvSpPr>
        <p:spPr/>
        <p:txBody>
          <a:bodyPr/>
          <a:lstStyle>
            <a:lvl1pPr>
              <a:defRPr/>
            </a:lvl1pPr>
          </a:lstStyle>
          <a:p>
            <a:pPr>
              <a:defRPr/>
            </a:pPr>
            <a:r>
              <a:rPr lang="sr-Latn-CS" smtClean="0"/>
              <a:t>04/23/2012</a:t>
            </a:r>
            <a:endParaRPr lang="en-US"/>
          </a:p>
        </p:txBody>
      </p:sp>
      <p:sp>
        <p:nvSpPr>
          <p:cNvPr id="14" name="Footer Placeholder 5"/>
          <p:cNvSpPr>
            <a:spLocks noGrp="1"/>
          </p:cNvSpPr>
          <p:nvPr>
            <p:ph type="ftr" sz="quarter" idx="18"/>
          </p:nvPr>
        </p:nvSpPr>
        <p:spPr/>
        <p:txBody>
          <a:bodyPr/>
          <a:lstStyle>
            <a:lvl1pPr>
              <a:defRPr/>
            </a:lvl1pPr>
          </a:lstStyle>
          <a:p>
            <a:pPr>
              <a:defRPr/>
            </a:pPr>
            <a:endParaRPr lang="en-US"/>
          </a:p>
        </p:txBody>
      </p:sp>
      <p:sp>
        <p:nvSpPr>
          <p:cNvPr id="15" name="Slide Number Placeholder 6"/>
          <p:cNvSpPr>
            <a:spLocks noGrp="1"/>
          </p:cNvSpPr>
          <p:nvPr>
            <p:ph type="sldNum" sz="quarter" idx="19"/>
          </p:nvPr>
        </p:nvSpPr>
        <p:spPr/>
        <p:txBody>
          <a:bodyPr/>
          <a:lstStyle>
            <a:lvl1pPr>
              <a:defRPr/>
            </a:lvl1pPr>
          </a:lstStyle>
          <a:p>
            <a:fld id="{F5723E11-7B7D-471B-AA32-B4747748BC08}"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grpSp>
        <p:nvGrpSpPr>
          <p:cNvPr id="5" name="Group 8"/>
          <p:cNvGrpSpPr>
            <a:grpSpLocks/>
          </p:cNvGrpSpPr>
          <p:nvPr/>
        </p:nvGrpSpPr>
        <p:grpSpPr bwMode="auto">
          <a:xfrm rot="232774">
            <a:off x="2058988" y="379413"/>
            <a:ext cx="5032375" cy="3443287"/>
            <a:chOff x="1524000" y="381000"/>
            <a:chExt cx="3657600" cy="4737978"/>
          </a:xfrm>
        </p:grpSpPr>
        <p:sp>
          <p:nvSpPr>
            <p:cNvPr id="6" name="Rectangle 5"/>
            <p:cNvSpPr>
              <a:spLocks noChangeArrowheads="1"/>
            </p:cNvSpPr>
            <p:nvPr userDrawn="1"/>
          </p:nvSpPr>
          <p:spPr bwMode="auto">
            <a:xfrm>
              <a:off x="1523766" y="381015"/>
              <a:ext cx="3657600" cy="4724872"/>
            </a:xfrm>
            <a:prstGeom prst="rect">
              <a:avLst/>
            </a:prstGeom>
            <a:solidFill>
              <a:schemeClr val="bg1"/>
            </a:solidFill>
            <a:ln w="19050">
              <a:solidFill>
                <a:schemeClr val="bg1"/>
              </a:solidFill>
              <a:miter lim="800000"/>
              <a:headEnd/>
              <a:tailEnd/>
            </a:ln>
            <a:effectLst>
              <a:outerShdw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7" name="Rectangle 6"/>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rtlCol="0">
            <a:normAutofit/>
          </a:bodyPr>
          <a:lstStyle>
            <a:lvl1pPr>
              <a:buNone/>
              <a:defRPr/>
            </a:lvl1pPr>
          </a:lstStyle>
          <a:p>
            <a:pPr lvl="0"/>
            <a:r>
              <a:rPr lang="en-US" noProof="0" smtClean="0"/>
              <a:t>Drag picture to placeholder or click icon to add</a:t>
            </a:r>
            <a:endParaRPr noProof="0"/>
          </a:p>
        </p:txBody>
      </p:sp>
      <p:sp>
        <p:nvSpPr>
          <p:cNvPr id="8" name="Date Placeholder 4"/>
          <p:cNvSpPr>
            <a:spLocks noGrp="1"/>
          </p:cNvSpPr>
          <p:nvPr>
            <p:ph type="dt" sz="half" idx="16"/>
          </p:nvPr>
        </p:nvSpPr>
        <p:spPr/>
        <p:txBody>
          <a:bodyPr/>
          <a:lstStyle>
            <a:lvl1pPr>
              <a:defRPr/>
            </a:lvl1pPr>
          </a:lstStyle>
          <a:p>
            <a:pPr>
              <a:defRPr/>
            </a:pPr>
            <a:r>
              <a:rPr lang="sr-Latn-CS" smtClean="0"/>
              <a:t>04/23/2012</a:t>
            </a:r>
            <a:endParaRPr lang="en-US"/>
          </a:p>
        </p:txBody>
      </p:sp>
      <p:sp>
        <p:nvSpPr>
          <p:cNvPr id="9" name="Footer Placeholder 5"/>
          <p:cNvSpPr>
            <a:spLocks noGrp="1"/>
          </p:cNvSpPr>
          <p:nvPr>
            <p:ph type="ftr" sz="quarter" idx="17"/>
          </p:nvPr>
        </p:nvSpPr>
        <p:spPr/>
        <p:txBody>
          <a:bodyPr/>
          <a:lstStyle>
            <a:lvl1pPr>
              <a:defRPr/>
            </a:lvl1pPr>
          </a:lstStyle>
          <a:p>
            <a:pPr>
              <a:defRPr/>
            </a:pPr>
            <a:endParaRPr lang="en-US"/>
          </a:p>
        </p:txBody>
      </p:sp>
      <p:sp>
        <p:nvSpPr>
          <p:cNvPr id="10" name="Slide Number Placeholder 6"/>
          <p:cNvSpPr>
            <a:spLocks noGrp="1"/>
          </p:cNvSpPr>
          <p:nvPr>
            <p:ph type="sldNum" sz="quarter" idx="18"/>
          </p:nvPr>
        </p:nvSpPr>
        <p:spPr/>
        <p:txBody>
          <a:bodyPr/>
          <a:lstStyle>
            <a:lvl1pPr>
              <a:defRPr/>
            </a:lvl1pPr>
          </a:lstStyle>
          <a:p>
            <a:fld id="{E9606C04-C743-4957-ACDF-C6FB1EBBC404}"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grpSp>
        <p:nvGrpSpPr>
          <p:cNvPr id="6" name="Group 13"/>
          <p:cNvGrpSpPr>
            <a:grpSpLocks/>
          </p:cNvGrpSpPr>
          <p:nvPr/>
        </p:nvGrpSpPr>
        <p:grpSpPr bwMode="auto">
          <a:xfrm rot="-180000">
            <a:off x="114300" y="115888"/>
            <a:ext cx="3968750" cy="3705225"/>
            <a:chOff x="1524000" y="381000"/>
            <a:chExt cx="3657600" cy="4737978"/>
          </a:xfrm>
        </p:grpSpPr>
        <p:sp>
          <p:nvSpPr>
            <p:cNvPr id="7" name="Rectangle 6"/>
            <p:cNvSpPr>
              <a:spLocks noChangeArrowheads="1"/>
            </p:cNvSpPr>
            <p:nvPr userDrawn="1"/>
          </p:nvSpPr>
          <p:spPr bwMode="auto">
            <a:xfrm>
              <a:off x="1522807" y="380904"/>
              <a:ext cx="3657600" cy="4723767"/>
            </a:xfrm>
            <a:prstGeom prst="rect">
              <a:avLst/>
            </a:prstGeom>
            <a:solidFill>
              <a:schemeClr val="bg1"/>
            </a:solidFill>
            <a:ln w="19050">
              <a:solidFill>
                <a:schemeClr val="bg1"/>
              </a:solidFill>
              <a:miter lim="800000"/>
              <a:headEnd/>
              <a:tailEnd/>
            </a:ln>
            <a:effectLst>
              <a:outerShdw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8" name="Rectangle 7"/>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nvGrpSpPr>
          <p:cNvPr id="9" name="Group 9"/>
          <p:cNvGrpSpPr>
            <a:grpSpLocks/>
          </p:cNvGrpSpPr>
          <p:nvPr/>
        </p:nvGrpSpPr>
        <p:grpSpPr bwMode="auto">
          <a:xfrm rot="360000">
            <a:off x="4165600" y="323850"/>
            <a:ext cx="4792663" cy="3443288"/>
            <a:chOff x="1524000" y="381000"/>
            <a:chExt cx="3657600" cy="4737978"/>
          </a:xfrm>
        </p:grpSpPr>
        <p:sp>
          <p:nvSpPr>
            <p:cNvPr id="10" name="Rectangle 9"/>
            <p:cNvSpPr>
              <a:spLocks noChangeArrowheads="1"/>
            </p:cNvSpPr>
            <p:nvPr userDrawn="1"/>
          </p:nvSpPr>
          <p:spPr bwMode="auto">
            <a:xfrm>
              <a:off x="1523620" y="381036"/>
              <a:ext cx="3657600" cy="4724872"/>
            </a:xfrm>
            <a:prstGeom prst="rect">
              <a:avLst/>
            </a:prstGeom>
            <a:solidFill>
              <a:schemeClr val="bg1"/>
            </a:solidFill>
            <a:ln w="19050">
              <a:solidFill>
                <a:schemeClr val="bg1"/>
              </a:solidFill>
              <a:miter lim="800000"/>
              <a:headEnd/>
              <a:tailEnd/>
            </a:ln>
            <a:effectLst>
              <a:outerShdw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rtlCol="0">
            <a:normAutofit/>
          </a:bodyPr>
          <a:lstStyle>
            <a:lvl1pPr>
              <a:buNone/>
              <a:defRPr/>
            </a:lvl1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8"/>
          </p:nvPr>
        </p:nvSpPr>
        <p:spPr/>
        <p:txBody>
          <a:bodyPr/>
          <a:lstStyle>
            <a:lvl1pPr>
              <a:defRPr/>
            </a:lvl1pPr>
          </a:lstStyle>
          <a:p>
            <a:pPr>
              <a:defRPr/>
            </a:pPr>
            <a:r>
              <a:rPr lang="sr-Latn-CS" smtClean="0"/>
              <a:t>04/23/2012</a:t>
            </a:r>
            <a:endParaRPr lang="en-US"/>
          </a:p>
        </p:txBody>
      </p:sp>
      <p:sp>
        <p:nvSpPr>
          <p:cNvPr id="14" name="Footer Placeholder 5"/>
          <p:cNvSpPr>
            <a:spLocks noGrp="1"/>
          </p:cNvSpPr>
          <p:nvPr>
            <p:ph type="ftr" sz="quarter" idx="19"/>
          </p:nvPr>
        </p:nvSpPr>
        <p:spPr/>
        <p:txBody>
          <a:bodyPr/>
          <a:lstStyle>
            <a:lvl1pPr>
              <a:defRPr/>
            </a:lvl1pPr>
          </a:lstStyle>
          <a:p>
            <a:pPr>
              <a:defRPr/>
            </a:pPr>
            <a:endParaRPr lang="en-US"/>
          </a:p>
        </p:txBody>
      </p:sp>
      <p:sp>
        <p:nvSpPr>
          <p:cNvPr id="15" name="Slide Number Placeholder 6"/>
          <p:cNvSpPr>
            <a:spLocks noGrp="1"/>
          </p:cNvSpPr>
          <p:nvPr>
            <p:ph type="sldNum" sz="quarter" idx="20"/>
          </p:nvPr>
        </p:nvSpPr>
        <p:spPr/>
        <p:txBody>
          <a:bodyPr/>
          <a:lstStyle>
            <a:lvl1pPr>
              <a:defRPr/>
            </a:lvl1pPr>
          </a:lstStyle>
          <a:p>
            <a:fld id="{9ABAC127-7A3B-42E5-B1AE-D4E8019E09FF}"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A557357-091A-4D50-8D2B-57F2A945BAB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3BDD5AC-EB3D-4973-B2E2-29785F8CB7E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00B165B-3FD3-4C2A-B5AE-44FFA7914F5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oAutofit/>
          </a:bodyPr>
          <a:lstStyle>
            <a:lvl1pPr algn="l">
              <a:lnSpc>
                <a:spcPts val="5000"/>
              </a:lnSpc>
              <a:defRPr sz="4600"/>
            </a:lvl1pPr>
          </a:lstStyle>
          <a:p>
            <a:r>
              <a:rPr lang="en-US" smtClean="0"/>
              <a:t>Click to edit Master title style</a:t>
            </a:r>
            <a:endParaRPr dirty="0"/>
          </a:p>
        </p:txBody>
      </p:sp>
      <p:sp>
        <p:nvSpPr>
          <p:cNvPr id="3" name="Subtitle 2"/>
          <p:cNvSpPr>
            <a:spLocks noGrp="1"/>
          </p:cNvSpPr>
          <p:nvPr>
            <p:ph type="subTitle" idx="1"/>
          </p:nvPr>
        </p:nvSpPr>
        <p:spPr>
          <a:xfrm>
            <a:off x="3960813" y="5056909"/>
            <a:ext cx="4724400" cy="1156586"/>
          </a:xfrm>
        </p:spPr>
        <p:txBody>
          <a:bodyPr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Date Placeholder 3"/>
          <p:cNvSpPr>
            <a:spLocks noGrp="1"/>
          </p:cNvSpPr>
          <p:nvPr>
            <p:ph type="dt" sz="half" idx="14"/>
          </p:nvPr>
        </p:nvSpPr>
        <p:spPr>
          <a:xfrm>
            <a:off x="457200" y="6299200"/>
            <a:ext cx="1981200" cy="273050"/>
          </a:xfrm>
        </p:spPr>
        <p:txBody>
          <a:bodyPr/>
          <a:lstStyle>
            <a:lvl1pPr algn="l">
              <a:defRPr sz="1100">
                <a:latin typeface="Rockwell" pitchFamily="18" charset="0"/>
              </a:defRPr>
            </a:lvl1pPr>
          </a:lstStyle>
          <a:p>
            <a:pPr>
              <a:defRPr/>
            </a:pPr>
            <a:r>
              <a:rPr lang="sr-Latn-CS" smtClean="0"/>
              <a:t>04/23/2012</a:t>
            </a:r>
            <a:endParaRPr lang="en-US"/>
          </a:p>
        </p:txBody>
      </p:sp>
      <p:sp>
        <p:nvSpPr>
          <p:cNvPr id="6" name="Footer Placeholder 4"/>
          <p:cNvSpPr>
            <a:spLocks noGrp="1"/>
          </p:cNvSpPr>
          <p:nvPr>
            <p:ph type="ftr" sz="quarter" idx="15"/>
          </p:nvPr>
        </p:nvSpPr>
        <p:spPr>
          <a:xfrm>
            <a:off x="3962400" y="6299200"/>
            <a:ext cx="3810000" cy="273050"/>
          </a:xfrm>
        </p:spPr>
        <p:txBody>
          <a:bodyPr/>
          <a:lstStyle>
            <a:lvl1pPr algn="l">
              <a:defRPr/>
            </a:lvl1pPr>
          </a:lstStyle>
          <a:p>
            <a:pPr>
              <a:defRPr/>
            </a:pPr>
            <a:endParaRPr lang="en-US"/>
          </a:p>
        </p:txBody>
      </p:sp>
      <p:sp>
        <p:nvSpPr>
          <p:cNvPr id="7" name="Slide Number Placeholder 5"/>
          <p:cNvSpPr>
            <a:spLocks noGrp="1"/>
          </p:cNvSpPr>
          <p:nvPr>
            <p:ph type="sldNum" sz="quarter" idx="16"/>
          </p:nvPr>
        </p:nvSpPr>
        <p:spPr>
          <a:xfrm>
            <a:off x="8264525" y="6311900"/>
            <a:ext cx="685800" cy="265113"/>
          </a:xfrm>
        </p:spPr>
        <p:txBody>
          <a:bodyPr/>
          <a:lstStyle>
            <a:lvl1pPr>
              <a:defRPr sz="1100">
                <a:latin typeface="Rockwell" pitchFamily="18" charset="0"/>
              </a:defRPr>
            </a:lvl1pPr>
          </a:lstStyle>
          <a:p>
            <a:fld id="{25D6DBA3-EE14-492F-848D-1F239393D9B6}"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lIns="45720" tIns="0" rIns="45720" bIns="0" rtlCol="0" anchor="b">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tIns="0" rIns="45720" bIns="0" rtlCol="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BB5F019-D12E-44B6-B000-AFC67952B3B3}"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r>
              <a:rPr lang="sr-Latn-CS" smtClean="0"/>
              <a:t>04/23/2012</a:t>
            </a: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8" name="Slide Number Placeholder 5"/>
          <p:cNvSpPr>
            <a:spLocks noGrp="1"/>
          </p:cNvSpPr>
          <p:nvPr>
            <p:ph type="sldNum" sz="quarter" idx="16"/>
          </p:nvPr>
        </p:nvSpPr>
        <p:spPr/>
        <p:txBody>
          <a:bodyPr/>
          <a:lstStyle>
            <a:lvl1pPr>
              <a:defRPr/>
            </a:lvl1pPr>
          </a:lstStyle>
          <a:p>
            <a:fld id="{BC37D038-876C-45A1-984E-891C4C85758D}"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pSp>
        <p:nvGrpSpPr>
          <p:cNvPr id="5" name="Group 8"/>
          <p:cNvGrpSpPr>
            <a:grpSpLocks/>
          </p:cNvGrpSpPr>
          <p:nvPr/>
        </p:nvGrpSpPr>
        <p:grpSpPr bwMode="auto">
          <a:xfrm rot="-360000">
            <a:off x="654050" y="444500"/>
            <a:ext cx="5416550" cy="3630613"/>
            <a:chOff x="1524000" y="381000"/>
            <a:chExt cx="3657600" cy="4737978"/>
          </a:xfrm>
        </p:grpSpPr>
        <p:sp>
          <p:nvSpPr>
            <p:cNvPr id="6" name="Rectangle 5"/>
            <p:cNvSpPr>
              <a:spLocks noChangeArrowheads="1"/>
            </p:cNvSpPr>
            <p:nvPr userDrawn="1"/>
          </p:nvSpPr>
          <p:spPr bwMode="auto">
            <a:xfrm>
              <a:off x="1523326" y="380823"/>
              <a:ext cx="3657600" cy="4723475"/>
            </a:xfrm>
            <a:prstGeom prst="rect">
              <a:avLst/>
            </a:prstGeom>
            <a:solidFill>
              <a:schemeClr val="bg1"/>
            </a:solidFill>
            <a:ln w="19050">
              <a:solidFill>
                <a:schemeClr val="bg1"/>
              </a:solidFill>
              <a:miter lim="800000"/>
              <a:headEnd/>
              <a:tailEnd/>
            </a:ln>
            <a:effectLst>
              <a:outerShdw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7" name="Rectangle 6"/>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rtlCol="0">
            <a:normAutofit/>
          </a:bodyPr>
          <a:lstStyle>
            <a:lvl1pPr>
              <a:buNone/>
              <a:defRPr/>
            </a:lvl1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6"/>
          </p:nvPr>
        </p:nvSpPr>
        <p:spPr/>
        <p:txBody>
          <a:bodyPr/>
          <a:lstStyle>
            <a:lvl1pPr>
              <a:defRPr/>
            </a:lvl1pPr>
          </a:lstStyle>
          <a:p>
            <a:pPr>
              <a:defRPr/>
            </a:pPr>
            <a:r>
              <a:rPr lang="sr-Latn-CS" smtClean="0"/>
              <a:t>04/23/2012</a:t>
            </a:r>
            <a:endParaRPr lang="en-US"/>
          </a:p>
        </p:txBody>
      </p:sp>
      <p:sp>
        <p:nvSpPr>
          <p:cNvPr id="9" name="Footer Placeholder 5"/>
          <p:cNvSpPr>
            <a:spLocks noGrp="1"/>
          </p:cNvSpPr>
          <p:nvPr>
            <p:ph type="ftr" sz="quarter" idx="17"/>
          </p:nvPr>
        </p:nvSpPr>
        <p:spPr/>
        <p:txBody>
          <a:bodyPr/>
          <a:lstStyle>
            <a:lvl1pPr>
              <a:defRPr/>
            </a:lvl1pPr>
          </a:lstStyle>
          <a:p>
            <a:pPr>
              <a:defRPr/>
            </a:pPr>
            <a:endParaRPr lang="en-US"/>
          </a:p>
        </p:txBody>
      </p:sp>
      <p:sp>
        <p:nvSpPr>
          <p:cNvPr id="10" name="Slide Number Placeholder 6"/>
          <p:cNvSpPr>
            <a:spLocks noGrp="1"/>
          </p:cNvSpPr>
          <p:nvPr>
            <p:ph type="sldNum" sz="quarter" idx="18"/>
          </p:nvPr>
        </p:nvSpPr>
        <p:spPr/>
        <p:txBody>
          <a:bodyPr/>
          <a:lstStyle>
            <a:lvl1pPr>
              <a:defRPr/>
            </a:lvl1pPr>
          </a:lstStyle>
          <a:p>
            <a:fld id="{EA96E140-BAE0-4473-84F3-17DEFE66DA0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3"/>
          <p:cNvSpPr>
            <a:spLocks noGrp="1"/>
          </p:cNvSpPr>
          <p:nvPr>
            <p:ph type="dt" sz="half" idx="10"/>
          </p:nvPr>
        </p:nvSpPr>
        <p:spPr/>
        <p:txBody>
          <a:bodyPr/>
          <a:lstStyle>
            <a:lvl1pPr>
              <a:defRPr/>
            </a:lvl1pPr>
          </a:lstStyle>
          <a:p>
            <a:pPr>
              <a:defRPr/>
            </a:pPr>
            <a:r>
              <a:rPr lang="sr-Latn-CS" smtClean="0"/>
              <a:t>04/23/2012</a:t>
            </a: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A1B5C31-DB9B-4A3F-905E-D883F1574D8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descr="Comparison-Underline.png"/>
          <p:cNvPicPr>
            <a:picLocks noChangeAspect="1"/>
          </p:cNvPicPr>
          <p:nvPr/>
        </p:nvPicPr>
        <p:blipFill>
          <a:blip r:embed="rId2"/>
          <a:srcRect/>
          <a:stretch>
            <a:fillRect/>
          </a:stretch>
        </p:blipFill>
        <p:spPr bwMode="auto">
          <a:xfrm>
            <a:off x="957263" y="1897063"/>
            <a:ext cx="3228975" cy="142875"/>
          </a:xfrm>
          <a:prstGeom prst="rect">
            <a:avLst/>
          </a:prstGeom>
          <a:noFill/>
          <a:ln w="9525">
            <a:noFill/>
            <a:miter lim="800000"/>
            <a:headEnd/>
            <a:tailEnd/>
          </a:ln>
        </p:spPr>
      </p:pic>
      <p:pic>
        <p:nvPicPr>
          <p:cNvPr id="8" name="Picture 7" descr="Comparison-Underline.png"/>
          <p:cNvPicPr>
            <a:picLocks noChangeAspect="1"/>
          </p:cNvPicPr>
          <p:nvPr/>
        </p:nvPicPr>
        <p:blipFill>
          <a:blip r:embed="rId2"/>
          <a:srcRect/>
          <a:stretch>
            <a:fillRect/>
          </a:stretch>
        </p:blipFill>
        <p:spPr bwMode="auto">
          <a:xfrm>
            <a:off x="4916488" y="1897063"/>
            <a:ext cx="3228975" cy="142875"/>
          </a:xfrm>
          <a:prstGeom prst="rect">
            <a:avLst/>
          </a:prstGeom>
          <a:noFill/>
          <a:ln w="9525">
            <a:noFill/>
            <a:miter lim="800000"/>
            <a:headEnd/>
            <a:tailEnd/>
          </a:ln>
        </p:spPr>
      </p:pic>
      <p:pic>
        <p:nvPicPr>
          <p:cNvPr id="9" name="Picture 8" descr="Comparison-Underline.png"/>
          <p:cNvPicPr>
            <a:picLocks noChangeAspect="1"/>
          </p:cNvPicPr>
          <p:nvPr/>
        </p:nvPicPr>
        <p:blipFill>
          <a:blip r:embed="rId2"/>
          <a:srcRect/>
          <a:stretch>
            <a:fillRect/>
          </a:stretch>
        </p:blipFill>
        <p:spPr bwMode="auto">
          <a:xfrm>
            <a:off x="957263" y="1897063"/>
            <a:ext cx="3228975" cy="142875"/>
          </a:xfrm>
          <a:prstGeom prst="rect">
            <a:avLst/>
          </a:prstGeom>
          <a:noFill/>
          <a:ln w="9525">
            <a:noFill/>
            <a:miter lim="800000"/>
            <a:headEnd/>
            <a:tailEnd/>
          </a:ln>
        </p:spPr>
      </p:pic>
      <p:pic>
        <p:nvPicPr>
          <p:cNvPr id="10" name="Picture 9" descr="Comparison-Underline.png"/>
          <p:cNvPicPr>
            <a:picLocks noChangeAspect="1"/>
          </p:cNvPicPr>
          <p:nvPr/>
        </p:nvPicPr>
        <p:blipFill>
          <a:blip r:embed="rId2"/>
          <a:srcRect/>
          <a:stretch>
            <a:fillRect/>
          </a:stretch>
        </p:blipFill>
        <p:spPr bwMode="auto">
          <a:xfrm>
            <a:off x="4916488" y="1897063"/>
            <a:ext cx="3228975" cy="142875"/>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6"/>
          <p:cNvSpPr>
            <a:spLocks noGrp="1"/>
          </p:cNvSpPr>
          <p:nvPr>
            <p:ph type="dt" sz="half" idx="10"/>
          </p:nvPr>
        </p:nvSpPr>
        <p:spPr/>
        <p:txBody>
          <a:bodyPr/>
          <a:lstStyle>
            <a:lvl1pPr>
              <a:defRPr/>
            </a:lvl1pPr>
          </a:lstStyle>
          <a:p>
            <a:pPr>
              <a:defRPr/>
            </a:pPr>
            <a:r>
              <a:rPr lang="sr-Latn-CS" smtClean="0"/>
              <a:t>04/23/2012</a:t>
            </a:r>
            <a:endParaRPr lang="en-US"/>
          </a:p>
        </p:txBody>
      </p:sp>
      <p:sp>
        <p:nvSpPr>
          <p:cNvPr id="12" name="Footer Placeholder 7"/>
          <p:cNvSpPr>
            <a:spLocks noGrp="1"/>
          </p:cNvSpPr>
          <p:nvPr>
            <p:ph type="ftr" sz="quarter" idx="11"/>
          </p:nvPr>
        </p:nvSpPr>
        <p:spPr/>
        <p:txBody>
          <a:bodyPr/>
          <a:lstStyle>
            <a:lvl1pPr>
              <a:defRPr/>
            </a:lvl1pPr>
          </a:lstStyle>
          <a:p>
            <a:pPr>
              <a:defRPr/>
            </a:pPr>
            <a:endParaRPr lang="en-US"/>
          </a:p>
        </p:txBody>
      </p:sp>
      <p:sp>
        <p:nvSpPr>
          <p:cNvPr id="13" name="Slide Number Placeholder 8"/>
          <p:cNvSpPr>
            <a:spLocks noGrp="1"/>
          </p:cNvSpPr>
          <p:nvPr>
            <p:ph type="sldNum" sz="quarter" idx="12"/>
          </p:nvPr>
        </p:nvSpPr>
        <p:spPr/>
        <p:txBody>
          <a:bodyPr/>
          <a:lstStyle>
            <a:lvl1pPr>
              <a:defRPr/>
            </a:lvl1pPr>
          </a:lstStyle>
          <a:p>
            <a:fld id="{B86C0933-8C9C-4C43-A4A7-F5A2C1D0597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3"/>
          <p:cNvSpPr>
            <a:spLocks noGrp="1"/>
          </p:cNvSpPr>
          <p:nvPr>
            <p:ph type="dt" sz="half" idx="14"/>
          </p:nvPr>
        </p:nvSpPr>
        <p:spPr/>
        <p:txBody>
          <a:bodyPr/>
          <a:lstStyle>
            <a:lvl1pPr>
              <a:defRPr/>
            </a:lvl1pPr>
          </a:lstStyle>
          <a:p>
            <a:pPr>
              <a:defRPr/>
            </a:pPr>
            <a:r>
              <a:rPr lang="sr-Latn-CS" smtClean="0"/>
              <a:t>04/23/2012</a:t>
            </a: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7FA7FA20-27AA-4856-A7C9-E63E12717D1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503238"/>
            <a:ext cx="7313613"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14400" y="1735138"/>
            <a:ext cx="7313613" cy="4056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662863" y="6315075"/>
            <a:ext cx="1295400" cy="265113"/>
          </a:xfrm>
          <a:prstGeom prst="rect">
            <a:avLst/>
          </a:prstGeom>
        </p:spPr>
        <p:txBody>
          <a:bodyPr vert="horz" lIns="91440" tIns="45720" rIns="91440" bIns="45720" rtlCol="0" anchor="ctr"/>
          <a:lstStyle>
            <a:lvl1pPr algn="r">
              <a:defRPr sz="1100">
                <a:solidFill>
                  <a:schemeClr val="tx1"/>
                </a:solidFill>
                <a:latin typeface="Rockwell" pitchFamily="18" charset="0"/>
                <a:ea typeface="ＭＳ Ｐゴシック" charset="0"/>
                <a:cs typeface="ＭＳ Ｐゴシック" charset="0"/>
              </a:defRPr>
            </a:lvl1pPr>
          </a:lstStyle>
          <a:p>
            <a:pPr>
              <a:defRPr/>
            </a:pPr>
            <a:r>
              <a:rPr lang="sr-Latn-CS" smtClean="0"/>
              <a:t>04/23/2012</a:t>
            </a:r>
            <a:endParaRPr lang="en-US"/>
          </a:p>
        </p:txBody>
      </p:sp>
      <p:sp>
        <p:nvSpPr>
          <p:cNvPr id="5" name="Footer Placeholder 4"/>
          <p:cNvSpPr>
            <a:spLocks noGrp="1"/>
          </p:cNvSpPr>
          <p:nvPr>
            <p:ph type="ftr" sz="quarter" idx="3"/>
          </p:nvPr>
        </p:nvSpPr>
        <p:spPr>
          <a:xfrm>
            <a:off x="3943350" y="6305550"/>
            <a:ext cx="3717925" cy="258763"/>
          </a:xfrm>
          <a:prstGeom prst="rect">
            <a:avLst/>
          </a:prstGeom>
        </p:spPr>
        <p:txBody>
          <a:bodyPr vert="horz" lIns="91440" tIns="45720" rIns="91440" bIns="45720" rtlCol="0" anchor="ctr"/>
          <a:lstStyle>
            <a:lvl1pPr algn="r">
              <a:defRPr sz="1100">
                <a:solidFill>
                  <a:schemeClr val="tx1"/>
                </a:solidFill>
                <a:latin typeface="Rockwell" pitchFamily="18"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7521575" y="5476875"/>
            <a:ext cx="1482725" cy="850900"/>
          </a:xfrm>
          <a:prstGeom prst="rect">
            <a:avLst/>
          </a:prstGeom>
        </p:spPr>
        <p:txBody>
          <a:bodyPr vert="horz" wrap="square" lIns="91440" tIns="45720" rIns="91440" bIns="45720" numCol="1" anchor="ctr" anchorCtr="0" compatLnSpc="1">
            <a:prstTxWarp prst="textNoShape">
              <a:avLst/>
            </a:prstTxWarp>
          </a:bodyPr>
          <a:lstStyle>
            <a:lvl1pPr algn="r">
              <a:defRPr sz="8200">
                <a:latin typeface="Impact" pitchFamily="34" charset="0"/>
              </a:defRPr>
            </a:lvl1pPr>
          </a:lstStyle>
          <a:p>
            <a:fld id="{C0B15A37-8E5A-44F6-B54E-21189B05954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13" r:id="rId2"/>
    <p:sldLayoutId id="2147484022" r:id="rId3"/>
    <p:sldLayoutId id="2147484023" r:id="rId4"/>
    <p:sldLayoutId id="2147484024" r:id="rId5"/>
    <p:sldLayoutId id="2147484025" r:id="rId6"/>
    <p:sldLayoutId id="2147484014" r:id="rId7"/>
    <p:sldLayoutId id="2147484026" r:id="rId8"/>
    <p:sldLayoutId id="2147484015" r:id="rId9"/>
    <p:sldLayoutId id="2147484016" r:id="rId10"/>
    <p:sldLayoutId id="2147484017" r:id="rId11"/>
    <p:sldLayoutId id="2147484018" r:id="rId12"/>
    <p:sldLayoutId id="2147484019" r:id="rId13"/>
    <p:sldLayoutId id="2147484020" r:id="rId14"/>
    <p:sldLayoutId id="2147484027" r:id="rId15"/>
    <p:sldLayoutId id="2147484028" r:id="rId16"/>
    <p:sldLayoutId id="2147484029" r:id="rId17"/>
    <p:sldLayoutId id="2147484030" r:id="rId18"/>
    <p:sldLayoutId id="2147484031" r:id="rId19"/>
    <p:sldLayoutId id="2147484032" r:id="rId20"/>
  </p:sldLayoutIdLst>
  <p:hf hdr="0" ftr="0"/>
  <p:txStyles>
    <p:titleStyle>
      <a:lvl1pPr algn="ctr" rtl="0" eaLnBrk="0" fontAlgn="base" hangingPunct="0">
        <a:spcBef>
          <a:spcPct val="0"/>
        </a:spcBef>
        <a:spcAft>
          <a:spcPct val="0"/>
        </a:spcAft>
        <a:defRPr sz="46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600">
          <a:solidFill>
            <a:schemeClr val="tx1"/>
          </a:solidFill>
          <a:latin typeface="Goudy Old Style" charset="0"/>
          <a:ea typeface="ＭＳ Ｐゴシック" charset="0"/>
          <a:cs typeface="ＭＳ Ｐゴシック" charset="0"/>
        </a:defRPr>
      </a:lvl2pPr>
      <a:lvl3pPr algn="ctr" rtl="0" eaLnBrk="0" fontAlgn="base" hangingPunct="0">
        <a:spcBef>
          <a:spcPct val="0"/>
        </a:spcBef>
        <a:spcAft>
          <a:spcPct val="0"/>
        </a:spcAft>
        <a:defRPr sz="4600">
          <a:solidFill>
            <a:schemeClr val="tx1"/>
          </a:solidFill>
          <a:latin typeface="Goudy Old Style" charset="0"/>
          <a:ea typeface="ＭＳ Ｐゴシック" charset="0"/>
          <a:cs typeface="ＭＳ Ｐゴシック" charset="0"/>
        </a:defRPr>
      </a:lvl3pPr>
      <a:lvl4pPr algn="ctr" rtl="0" eaLnBrk="0" fontAlgn="base" hangingPunct="0">
        <a:spcBef>
          <a:spcPct val="0"/>
        </a:spcBef>
        <a:spcAft>
          <a:spcPct val="0"/>
        </a:spcAft>
        <a:defRPr sz="4600">
          <a:solidFill>
            <a:schemeClr val="tx1"/>
          </a:solidFill>
          <a:latin typeface="Goudy Old Style" charset="0"/>
          <a:ea typeface="ＭＳ Ｐゴシック" charset="0"/>
          <a:cs typeface="ＭＳ Ｐゴシック" charset="0"/>
        </a:defRPr>
      </a:lvl4pPr>
      <a:lvl5pPr algn="ctr" rtl="0" eaLnBrk="0" fontAlgn="base" hangingPunct="0">
        <a:spcBef>
          <a:spcPct val="0"/>
        </a:spcBef>
        <a:spcAft>
          <a:spcPct val="0"/>
        </a:spcAft>
        <a:defRPr sz="4600">
          <a:solidFill>
            <a:schemeClr val="tx1"/>
          </a:solidFill>
          <a:latin typeface="Goudy Old Style" charset="0"/>
          <a:ea typeface="ＭＳ Ｐゴシック" charset="0"/>
          <a:cs typeface="ＭＳ Ｐゴシック" charset="0"/>
        </a:defRPr>
      </a:lvl5pPr>
      <a:lvl6pPr marL="457200" algn="ctr" rtl="0" fontAlgn="base">
        <a:spcBef>
          <a:spcPct val="0"/>
        </a:spcBef>
        <a:spcAft>
          <a:spcPct val="0"/>
        </a:spcAft>
        <a:defRPr sz="4600">
          <a:solidFill>
            <a:schemeClr val="tx1"/>
          </a:solidFill>
          <a:latin typeface="Goudy Old Style" charset="0"/>
          <a:ea typeface="ＭＳ Ｐゴシック" charset="0"/>
          <a:cs typeface="ＭＳ Ｐゴシック" charset="0"/>
        </a:defRPr>
      </a:lvl6pPr>
      <a:lvl7pPr marL="914400" algn="ctr" rtl="0" fontAlgn="base">
        <a:spcBef>
          <a:spcPct val="0"/>
        </a:spcBef>
        <a:spcAft>
          <a:spcPct val="0"/>
        </a:spcAft>
        <a:defRPr sz="4600">
          <a:solidFill>
            <a:schemeClr val="tx1"/>
          </a:solidFill>
          <a:latin typeface="Goudy Old Style" charset="0"/>
          <a:ea typeface="ＭＳ Ｐゴシック" charset="0"/>
          <a:cs typeface="ＭＳ Ｐゴシック" charset="0"/>
        </a:defRPr>
      </a:lvl7pPr>
      <a:lvl8pPr marL="1371600" algn="ctr" rtl="0" fontAlgn="base">
        <a:spcBef>
          <a:spcPct val="0"/>
        </a:spcBef>
        <a:spcAft>
          <a:spcPct val="0"/>
        </a:spcAft>
        <a:defRPr sz="4600">
          <a:solidFill>
            <a:schemeClr val="tx1"/>
          </a:solidFill>
          <a:latin typeface="Goudy Old Style" charset="0"/>
          <a:ea typeface="ＭＳ Ｐゴシック" charset="0"/>
          <a:cs typeface="ＭＳ Ｐゴシック" charset="0"/>
        </a:defRPr>
      </a:lvl8pPr>
      <a:lvl9pPr marL="1828800" algn="ctr" rtl="0" fontAlgn="base">
        <a:spcBef>
          <a:spcPct val="0"/>
        </a:spcBef>
        <a:spcAft>
          <a:spcPct val="0"/>
        </a:spcAft>
        <a:defRPr sz="4600">
          <a:solidFill>
            <a:schemeClr val="tx1"/>
          </a:solidFill>
          <a:latin typeface="Goudy Old Style" charset="0"/>
          <a:ea typeface="ＭＳ Ｐゴシック" charset="0"/>
          <a:cs typeface="ＭＳ Ｐゴシック" charset="0"/>
        </a:defRPr>
      </a:lvl9pPr>
    </p:titleStyle>
    <p:bodyStyle>
      <a:lvl1pPr marL="463550" indent="-463550" algn="l" rtl="0" eaLnBrk="0" fontAlgn="base" hangingPunct="0">
        <a:spcBef>
          <a:spcPts val="2000"/>
        </a:spcBef>
        <a:spcAft>
          <a:spcPct val="0"/>
        </a:spcAft>
        <a:buSzPct val="90000"/>
        <a:buBlip>
          <a:blip r:embed="rId22"/>
        </a:buBlip>
        <a:defRPr sz="2400" kern="1200">
          <a:solidFill>
            <a:schemeClr val="tx1"/>
          </a:solidFill>
          <a:latin typeface="+mn-lt"/>
          <a:ea typeface="ＭＳ Ｐゴシック" charset="0"/>
          <a:cs typeface="ＭＳ Ｐゴシック" charset="0"/>
        </a:defRPr>
      </a:lvl1pPr>
      <a:lvl2pPr marL="914400" indent="-457200" algn="l" rtl="0" eaLnBrk="0" fontAlgn="base" hangingPunct="0">
        <a:spcBef>
          <a:spcPts val="600"/>
        </a:spcBef>
        <a:spcAft>
          <a:spcPct val="0"/>
        </a:spcAft>
        <a:buSzPct val="90000"/>
        <a:buBlip>
          <a:blip r:embed="rId23"/>
        </a:buBlip>
        <a:defRPr sz="2200" kern="1200">
          <a:solidFill>
            <a:schemeClr val="tx1"/>
          </a:solidFill>
          <a:latin typeface="+mn-lt"/>
          <a:ea typeface="ＭＳ Ｐゴシック" charset="0"/>
          <a:cs typeface="+mn-cs"/>
        </a:defRPr>
      </a:lvl2pPr>
      <a:lvl3pPr marL="1255713" indent="-341313" algn="l" rtl="0" eaLnBrk="0" fontAlgn="base" hangingPunct="0">
        <a:spcBef>
          <a:spcPts val="600"/>
        </a:spcBef>
        <a:spcAft>
          <a:spcPct val="0"/>
        </a:spcAft>
        <a:buSzPct val="90000"/>
        <a:buBlip>
          <a:blip r:embed="rId24"/>
        </a:buBlip>
        <a:defRPr sz="2000" kern="1200">
          <a:solidFill>
            <a:schemeClr val="tx1"/>
          </a:solidFill>
          <a:latin typeface="+mn-lt"/>
          <a:ea typeface="ＭＳ Ｐゴシック" charset="0"/>
          <a:cs typeface="+mn-cs"/>
        </a:defRPr>
      </a:lvl3pPr>
      <a:lvl4pPr marL="1597025" indent="-341313" algn="l" rtl="0" eaLnBrk="0" fontAlgn="base" hangingPunct="0">
        <a:spcBef>
          <a:spcPts val="600"/>
        </a:spcBef>
        <a:spcAft>
          <a:spcPct val="0"/>
        </a:spcAft>
        <a:buSzPct val="90000"/>
        <a:buBlip>
          <a:blip r:embed="rId24"/>
        </a:buBlip>
        <a:defRPr kern="1200">
          <a:solidFill>
            <a:schemeClr val="tx1"/>
          </a:solidFill>
          <a:latin typeface="+mn-lt"/>
          <a:ea typeface="ＭＳ Ｐゴシック" charset="0"/>
          <a:cs typeface="+mn-cs"/>
        </a:defRPr>
      </a:lvl4pPr>
      <a:lvl5pPr marL="1938338" indent="-341313" algn="l" rtl="0" eaLnBrk="0" fontAlgn="base" hangingPunct="0">
        <a:spcBef>
          <a:spcPts val="600"/>
        </a:spcBef>
        <a:spcAft>
          <a:spcPct val="0"/>
        </a:spcAft>
        <a:buSzPct val="90000"/>
        <a:buBlip>
          <a:blip r:embed="rId24"/>
        </a:buBlip>
        <a:defRPr kern="1200">
          <a:solidFill>
            <a:schemeClr val="tx1"/>
          </a:solidFill>
          <a:latin typeface="+mn-lt"/>
          <a:ea typeface="ＭＳ Ｐゴシック" charset="0"/>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ctrTitle"/>
          </p:nvPr>
        </p:nvSpPr>
        <p:spPr>
          <a:xfrm>
            <a:off x="2209800" y="3124200"/>
            <a:ext cx="6477000" cy="1914525"/>
          </a:xfrm>
        </p:spPr>
        <p:txBody>
          <a:bodyPr/>
          <a:lstStyle/>
          <a:p>
            <a:r>
              <a:rPr lang="en-US" sz="3200" b="1" dirty="0" smtClean="0">
                <a:latin typeface="Mistral" pitchFamily="66" charset="0"/>
                <a:ea typeface="ＭＳ Ｐゴシック" charset="-128"/>
              </a:rPr>
              <a:t>Intersectional discrimination –EU </a:t>
            </a:r>
            <a:r>
              <a:rPr lang="hr-HR" sz="3200" b="1" dirty="0" smtClean="0">
                <a:latin typeface="Mistral" pitchFamily="66" charset="0"/>
                <a:ea typeface="ＭＳ Ｐゴシック" charset="-128"/>
              </a:rPr>
              <a:t>vs US </a:t>
            </a:r>
            <a:r>
              <a:rPr lang="en-US" sz="3200" b="1" dirty="0" smtClean="0">
                <a:latin typeface="Mistral" pitchFamily="66" charset="0"/>
                <a:ea typeface="ＭＳ Ｐゴシック" charset="-128"/>
              </a:rPr>
              <a:t>perspective</a:t>
            </a:r>
            <a:r>
              <a:rPr lang="en-US" sz="2500" b="1" dirty="0" smtClean="0">
                <a:latin typeface="Mistral" pitchFamily="66" charset="0"/>
                <a:ea typeface="ＭＳ Ｐゴシック" charset="-128"/>
              </a:rPr>
              <a:t/>
            </a:r>
            <a:br>
              <a:rPr lang="en-US" sz="2500" b="1" dirty="0" smtClean="0">
                <a:latin typeface="Mistral" pitchFamily="66" charset="0"/>
                <a:ea typeface="ＭＳ Ｐゴシック" charset="-128"/>
              </a:rPr>
            </a:br>
            <a:r>
              <a:rPr lang="en-US" sz="2500" b="1" dirty="0" smtClean="0">
                <a:latin typeface="Mistral" pitchFamily="66" charset="0"/>
                <a:ea typeface="ＭＳ Ｐゴシック" charset="-128"/>
              </a:rPr>
              <a:t>Dr. </a:t>
            </a:r>
            <a:r>
              <a:rPr lang="en-US" sz="2500" b="1" dirty="0" err="1" smtClean="0">
                <a:latin typeface="Mistral" pitchFamily="66" charset="0"/>
                <a:ea typeface="ＭＳ Ｐゴシック" charset="-128"/>
              </a:rPr>
              <a:t>Snjezana</a:t>
            </a:r>
            <a:r>
              <a:rPr lang="en-US" sz="2500" b="1" dirty="0" smtClean="0">
                <a:latin typeface="Mistral" pitchFamily="66" charset="0"/>
                <a:ea typeface="ＭＳ Ｐゴシック" charset="-128"/>
              </a:rPr>
              <a:t> </a:t>
            </a:r>
            <a:r>
              <a:rPr lang="en-US" sz="2500" b="1" dirty="0" err="1" smtClean="0">
                <a:latin typeface="Mistral" pitchFamily="66" charset="0"/>
                <a:ea typeface="ＭＳ Ｐゴシック" charset="-128"/>
              </a:rPr>
              <a:t>Vasiljevic</a:t>
            </a:r>
            <a:r>
              <a:rPr lang="en-US" sz="2500" b="1" dirty="0" smtClean="0">
                <a:latin typeface="Mistral" pitchFamily="66" charset="0"/>
                <a:ea typeface="ＭＳ Ｐゴシック" charset="-128"/>
              </a:rPr>
              <a:t/>
            </a:r>
            <a:br>
              <a:rPr lang="en-US" sz="2500" b="1" dirty="0" smtClean="0">
                <a:latin typeface="Mistral" pitchFamily="66" charset="0"/>
                <a:ea typeface="ＭＳ Ｐゴシック" charset="-128"/>
              </a:rPr>
            </a:br>
            <a:r>
              <a:rPr lang="hr-HR" sz="2500" b="1" dirty="0" smtClean="0">
                <a:latin typeface="Mistral" pitchFamily="66" charset="0"/>
                <a:ea typeface="ＭＳ Ｐゴシック" charset="-128"/>
              </a:rPr>
              <a:t>Columbia </a:t>
            </a:r>
            <a:r>
              <a:rPr lang="hr-HR" sz="2500" b="1" dirty="0" err="1" smtClean="0">
                <a:latin typeface="Mistral" pitchFamily="66" charset="0"/>
                <a:ea typeface="ＭＳ Ｐゴシック" charset="-128"/>
              </a:rPr>
              <a:t>Law</a:t>
            </a:r>
            <a:r>
              <a:rPr lang="hr-HR" sz="2500" b="1" dirty="0" smtClean="0">
                <a:latin typeface="Mistral" pitchFamily="66" charset="0"/>
                <a:ea typeface="ＭＳ Ｐゴシック" charset="-128"/>
              </a:rPr>
              <a:t> </a:t>
            </a:r>
            <a:r>
              <a:rPr lang="hr-HR" sz="2500" b="1" dirty="0" err="1" smtClean="0">
                <a:latin typeface="Mistral" pitchFamily="66" charset="0"/>
                <a:ea typeface="ＭＳ Ｐゴシック" charset="-128"/>
              </a:rPr>
              <a:t>School</a:t>
            </a:r>
            <a:r>
              <a:rPr lang="hr-HR" sz="2500" b="1" dirty="0" smtClean="0">
                <a:latin typeface="Mistral" pitchFamily="66" charset="0"/>
                <a:ea typeface="ＭＳ Ｐゴシック" charset="-128"/>
              </a:rPr>
              <a:t/>
            </a:r>
            <a:br>
              <a:rPr lang="hr-HR" sz="2500" b="1" dirty="0" smtClean="0">
                <a:latin typeface="Mistral" pitchFamily="66" charset="0"/>
                <a:ea typeface="ＭＳ Ｐゴシック" charset="-128"/>
              </a:rPr>
            </a:br>
            <a:r>
              <a:rPr lang="hr-HR" sz="2500" b="1" dirty="0" err="1" smtClean="0">
                <a:latin typeface="Mistral" pitchFamily="66" charset="0"/>
                <a:ea typeface="ＭＳ Ｐゴシック" charset="-128"/>
              </a:rPr>
              <a:t>Columbia</a:t>
            </a:r>
            <a:r>
              <a:rPr lang="hr-HR" sz="2500" b="1" dirty="0" smtClean="0">
                <a:latin typeface="Mistral" pitchFamily="66" charset="0"/>
                <a:ea typeface="ＭＳ Ｐゴシック" charset="-128"/>
              </a:rPr>
              <a:t> </a:t>
            </a:r>
            <a:r>
              <a:rPr lang="hr-HR" sz="2500" b="1" dirty="0" err="1" smtClean="0">
                <a:latin typeface="Mistral" pitchFamily="66" charset="0"/>
                <a:ea typeface="ＭＳ Ｐゴシック" charset="-128"/>
              </a:rPr>
              <a:t>University</a:t>
            </a:r>
            <a:endParaRPr lang="en-US" sz="2500" b="1" dirty="0" smtClean="0">
              <a:latin typeface="Mistral" pitchFamily="66" charset="0"/>
              <a:ea typeface="ＭＳ Ｐゴシック" charset="-128"/>
            </a:endParaRPr>
          </a:p>
        </p:txBody>
      </p:sp>
      <p:sp>
        <p:nvSpPr>
          <p:cNvPr id="23554" name="Rectangle 3"/>
          <p:cNvSpPr>
            <a:spLocks noGrp="1" noChangeArrowheads="1"/>
          </p:cNvSpPr>
          <p:nvPr>
            <p:ph type="subTitle" idx="1"/>
          </p:nvPr>
        </p:nvSpPr>
        <p:spPr>
          <a:xfrm>
            <a:off x="2209800" y="5056188"/>
            <a:ext cx="6477000" cy="1174750"/>
          </a:xfrm>
        </p:spPr>
        <p:txBody>
          <a:bodyPr/>
          <a:lstStyle/>
          <a:p>
            <a:pPr>
              <a:lnSpc>
                <a:spcPct val="40000"/>
              </a:lnSpc>
              <a:spcBef>
                <a:spcPct val="0"/>
              </a:spcBef>
            </a:pPr>
            <a:r>
              <a:rPr lang="hr-HR" sz="200" dirty="0" err="1" smtClean="0">
                <a:latin typeface="Candara" pitchFamily="34" charset="0"/>
                <a:ea typeface="ＭＳ Ｐゴシック" charset="-128"/>
              </a:rPr>
              <a:t>Dr</a:t>
            </a:r>
            <a:r>
              <a:rPr lang="hr-HR" sz="200" dirty="0" smtClean="0">
                <a:latin typeface="Candara" pitchFamily="34" charset="0"/>
                <a:ea typeface="ＭＳ Ｐゴシック" charset="-128"/>
              </a:rPr>
              <a:t>. </a:t>
            </a:r>
            <a:r>
              <a:rPr lang="hr-HR" sz="200" dirty="0" err="1" smtClean="0">
                <a:latin typeface="Candara" pitchFamily="34" charset="0"/>
                <a:ea typeface="ＭＳ Ｐゴシック" charset="-128"/>
              </a:rPr>
              <a:t>Snjezana</a:t>
            </a:r>
            <a:r>
              <a:rPr lang="hr-HR" sz="200" dirty="0" smtClean="0">
                <a:latin typeface="Candara" pitchFamily="34" charset="0"/>
                <a:ea typeface="ＭＳ Ｐゴシック" charset="-128"/>
              </a:rPr>
              <a:t> </a:t>
            </a:r>
            <a:r>
              <a:rPr lang="hr-HR" sz="200" dirty="0" err="1" smtClean="0">
                <a:latin typeface="Candara" pitchFamily="34" charset="0"/>
                <a:ea typeface="ＭＳ Ｐゴシック" charset="-128"/>
              </a:rPr>
              <a:t>Vasiljevic</a:t>
            </a:r>
            <a:endParaRPr lang="hr-HR" sz="200" dirty="0" smtClean="0">
              <a:latin typeface="Candara" pitchFamily="34" charset="0"/>
              <a:ea typeface="ＭＳ Ｐゴシック" charset="-128"/>
            </a:endParaRPr>
          </a:p>
          <a:p>
            <a:pPr>
              <a:lnSpc>
                <a:spcPct val="40000"/>
              </a:lnSpc>
              <a:spcBef>
                <a:spcPct val="0"/>
              </a:spcBef>
            </a:pPr>
            <a:r>
              <a:rPr lang="hr-HR" sz="200" dirty="0" err="1" smtClean="0">
                <a:latin typeface="Candara" pitchFamily="34" charset="0"/>
                <a:ea typeface="ＭＳ Ｐゴシック" charset="-128"/>
              </a:rPr>
              <a:t>University</a:t>
            </a:r>
            <a:r>
              <a:rPr lang="hr-HR" sz="200" dirty="0" smtClean="0">
                <a:latin typeface="Candara" pitchFamily="34" charset="0"/>
                <a:ea typeface="ＭＳ Ｐゴシック" charset="-128"/>
              </a:rPr>
              <a:t> </a:t>
            </a:r>
            <a:r>
              <a:rPr lang="hr-HR" sz="200" dirty="0" err="1" smtClean="0">
                <a:latin typeface="Candara" pitchFamily="34" charset="0"/>
                <a:ea typeface="ＭＳ Ｐゴシック" charset="-128"/>
              </a:rPr>
              <a:t>of</a:t>
            </a:r>
            <a:r>
              <a:rPr lang="hr-HR" sz="200" dirty="0" smtClean="0">
                <a:latin typeface="Candara" pitchFamily="34" charset="0"/>
                <a:ea typeface="ＭＳ Ｐゴシック" charset="-128"/>
              </a:rPr>
              <a:t> Zagreb, </a:t>
            </a:r>
            <a:r>
              <a:rPr lang="hr-HR" sz="200" dirty="0" err="1" smtClean="0">
                <a:latin typeface="Candara" pitchFamily="34" charset="0"/>
                <a:ea typeface="ＭＳ Ｐゴシック" charset="-128"/>
              </a:rPr>
              <a:t>Faculty</a:t>
            </a:r>
            <a:r>
              <a:rPr lang="hr-HR" sz="200" dirty="0" smtClean="0">
                <a:latin typeface="Candara" pitchFamily="34" charset="0"/>
                <a:ea typeface="ＭＳ Ｐゴシック" charset="-128"/>
              </a:rPr>
              <a:t> </a:t>
            </a:r>
            <a:r>
              <a:rPr lang="hr-HR" sz="200" dirty="0" err="1" smtClean="0">
                <a:latin typeface="Candara" pitchFamily="34" charset="0"/>
                <a:ea typeface="ＭＳ Ｐゴシック" charset="-128"/>
              </a:rPr>
              <a:t>of</a:t>
            </a:r>
            <a:r>
              <a:rPr lang="hr-HR" sz="200" dirty="0" smtClean="0">
                <a:latin typeface="Candara" pitchFamily="34" charset="0"/>
                <a:ea typeface="ＭＳ Ｐゴシック" charset="-128"/>
              </a:rPr>
              <a:t> </a:t>
            </a:r>
            <a:r>
              <a:rPr lang="hr-HR" sz="200" dirty="0" err="1" smtClean="0">
                <a:latin typeface="Candara" pitchFamily="34" charset="0"/>
                <a:ea typeface="ＭＳ Ｐゴシック" charset="-128"/>
              </a:rPr>
              <a:t>Law</a:t>
            </a:r>
            <a:endParaRPr lang="hr-HR" sz="200" dirty="0" smtClean="0">
              <a:latin typeface="Candara" pitchFamily="34" charset="0"/>
              <a:ea typeface="ＭＳ Ｐゴシック" charset="-128"/>
            </a:endParaRPr>
          </a:p>
          <a:p>
            <a:pPr>
              <a:lnSpc>
                <a:spcPct val="40000"/>
              </a:lnSpc>
              <a:spcBef>
                <a:spcPct val="0"/>
              </a:spcBef>
            </a:pPr>
            <a:r>
              <a:rPr lang="hr-HR" sz="200" dirty="0" err="1" smtClean="0">
                <a:latin typeface="Candara" pitchFamily="34" charset="0"/>
                <a:ea typeface="ＭＳ Ｐゴシック" charset="-128"/>
              </a:rPr>
              <a:t>svasilje</a:t>
            </a:r>
            <a:r>
              <a:rPr lang="hr-HR" sz="200" dirty="0" smtClean="0">
                <a:latin typeface="Candara" pitchFamily="34" charset="0"/>
                <a:ea typeface="ＭＳ Ｐゴシック" charset="-128"/>
              </a:rPr>
              <a:t>@</a:t>
            </a:r>
            <a:r>
              <a:rPr lang="hr-HR" sz="200" dirty="0" err="1" smtClean="0">
                <a:latin typeface="Candara" pitchFamily="34" charset="0"/>
                <a:ea typeface="ＭＳ Ｐゴシック" charset="-128"/>
              </a:rPr>
              <a:t>pravo.hr</a:t>
            </a:r>
            <a:endParaRPr lang="hr-HR" sz="200" dirty="0" smtClean="0">
              <a:latin typeface="Candara" pitchFamily="34" charset="0"/>
              <a:ea typeface="ＭＳ Ｐゴシック" charset="-128"/>
            </a:endParaRPr>
          </a:p>
        </p:txBody>
      </p:sp>
      <p:sp>
        <p:nvSpPr>
          <p:cNvPr id="23555" name="Rectangle 11"/>
          <p:cNvSpPr>
            <a:spLocks noGrp="1" noChangeArrowheads="1"/>
          </p:cNvSpPr>
          <p:nvPr>
            <p:ph type="sldNum" sz="quarter" idx="12"/>
          </p:nvPr>
        </p:nvSpPr>
        <p:spPr bwMode="auto">
          <a:xfrm>
            <a:off x="0" y="6356350"/>
            <a:ext cx="685800" cy="365125"/>
          </a:xfrm>
          <a:noFill/>
          <a:ln>
            <a:miter lim="800000"/>
            <a:headEnd/>
            <a:tailEnd/>
          </a:ln>
        </p:spPr>
        <p:txBody>
          <a:bodyPr/>
          <a:lstStyle/>
          <a:p>
            <a:fld id="{EC9BBDC2-ACD6-41F9-887F-74C05335C051}" type="slidenum">
              <a:rPr lang="en-US" sz="1200">
                <a:solidFill>
                  <a:srgbClr val="A08BD6"/>
                </a:solidFill>
                <a:latin typeface="Arial" pitchFamily="34" charset="0"/>
              </a:rPr>
              <a:pPr/>
              <a:t>1</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b="1" smtClean="0">
                <a:ea typeface="ＭＳ Ｐゴシック" charset="-128"/>
              </a:rPr>
              <a:t>LIMITATIONS</a:t>
            </a:r>
          </a:p>
        </p:txBody>
      </p:sp>
      <p:graphicFrame>
        <p:nvGraphicFramePr>
          <p:cNvPr id="5" name="Content Placeholder 4"/>
          <p:cNvGraphicFramePr>
            <a:graphicFrameLocks noGrp="1"/>
          </p:cNvGraphicFramePr>
          <p:nvPr>
            <p:ph idx="1"/>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7521388" y="5476097"/>
            <a:ext cx="1483056" cy="851848"/>
          </a:xfrm>
        </p:spPr>
        <p:txBody>
          <a:bodyPr rtlCol="0"/>
          <a:lstStyle/>
          <a:p>
            <a:pPr>
              <a:defRPr/>
            </a:pPr>
            <a:fld id="{C0AE86E7-C4A7-4649-84DC-7C481EF3388C}"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10</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6" name="Date Placeholder 5"/>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b="1" smtClean="0">
                <a:ea typeface="ＭＳ Ｐゴシック" charset="-128"/>
              </a:rPr>
              <a:t>RESULTS/CONCLUSION</a:t>
            </a:r>
          </a:p>
        </p:txBody>
      </p:sp>
      <p:sp>
        <p:nvSpPr>
          <p:cNvPr id="33794" name="Content Placeholder 2"/>
          <p:cNvSpPr>
            <a:spLocks noGrp="1"/>
          </p:cNvSpPr>
          <p:nvPr>
            <p:ph idx="1"/>
          </p:nvPr>
        </p:nvSpPr>
        <p:spPr/>
        <p:txBody>
          <a:bodyPr/>
          <a:lstStyle/>
          <a:p>
            <a:pPr eaLnBrk="1" hangingPunct="1"/>
            <a:r>
              <a:rPr lang="en-US" smtClean="0">
                <a:ea typeface="ＭＳ Ｐゴシック" charset="-128"/>
              </a:rPr>
              <a:t>Lack of legal certainty (hierarchy of equality)</a:t>
            </a:r>
          </a:p>
          <a:p>
            <a:pPr eaLnBrk="1" hangingPunct="1"/>
            <a:r>
              <a:rPr lang="en-US" smtClean="0">
                <a:ea typeface="ＭＳ Ｐゴシック" charset="-128"/>
              </a:rPr>
              <a:t>Lack of trust (legislation is partial and not consistent)</a:t>
            </a:r>
          </a:p>
          <a:p>
            <a:pPr eaLnBrk="1" hangingPunct="1"/>
            <a:r>
              <a:rPr lang="en-US" smtClean="0">
                <a:ea typeface="ＭＳ Ｐゴシック" charset="-128"/>
              </a:rPr>
              <a:t>Lack of legal cases (ECJ, ECHR, national courts)</a:t>
            </a:r>
          </a:p>
          <a:p>
            <a:pPr eaLnBrk="1" hangingPunct="1"/>
            <a:r>
              <a:rPr lang="en-US" smtClean="0">
                <a:ea typeface="ＭＳ Ｐゴシック" charset="-128"/>
              </a:rPr>
              <a:t>Lack of education </a:t>
            </a:r>
          </a:p>
          <a:p>
            <a:pPr eaLnBrk="1" hangingPunct="1"/>
            <a:r>
              <a:rPr lang="en-US" smtClean="0">
                <a:ea typeface="ＭＳ Ｐゴシック" charset="-128"/>
              </a:rPr>
              <a:t>Lack of raising awareness</a:t>
            </a:r>
          </a:p>
          <a:p>
            <a:pPr eaLnBrk="1" hangingPunct="1"/>
            <a:r>
              <a:rPr lang="en-US" smtClean="0">
                <a:ea typeface="ＭＳ Ｐゴシック" charset="-128"/>
              </a:rPr>
              <a:t>Lack of reporting (e.g. protocol/rules of conduct in cases of discrimination)</a:t>
            </a: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8FDB9DDA-2A27-4E29-9915-D401FBD398F3}"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11</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hr-HR" b="1" smtClean="0">
                <a:latin typeface="Candara" pitchFamily="34" charset="0"/>
                <a:ea typeface="ＭＳ Ｐゴシック" charset="-128"/>
              </a:rPr>
              <a:t>The principle of equality</a:t>
            </a:r>
            <a:endParaRPr lang="en-US" b="1" smtClean="0">
              <a:latin typeface="Candara" pitchFamily="34" charset="0"/>
              <a:ea typeface="ＭＳ Ｐゴシック" charset="-128"/>
            </a:endParaRPr>
          </a:p>
        </p:txBody>
      </p:sp>
      <p:sp>
        <p:nvSpPr>
          <p:cNvPr id="34818" name="Rectangle 3"/>
          <p:cNvSpPr>
            <a:spLocks noGrp="1" noChangeArrowheads="1"/>
          </p:cNvSpPr>
          <p:nvPr>
            <p:ph idx="1"/>
          </p:nvPr>
        </p:nvSpPr>
        <p:spPr/>
        <p:txBody>
          <a:bodyPr/>
          <a:lstStyle/>
          <a:p>
            <a:pPr eaLnBrk="1" hangingPunct="1"/>
            <a:r>
              <a:rPr lang="ja-JP" altLang="en-US" smtClean="0">
                <a:latin typeface="Candara" pitchFamily="34" charset="0"/>
                <a:ea typeface="ＭＳ Ｐゴシック" charset="-128"/>
              </a:rPr>
              <a:t>“</a:t>
            </a:r>
            <a:r>
              <a:rPr lang="en-US" altLang="ja-JP" smtClean="0">
                <a:latin typeface="Candara" pitchFamily="34" charset="0"/>
                <a:ea typeface="ＭＳ Ｐゴシック" charset="-128"/>
              </a:rPr>
              <a:t>Democracy arises out of the notion that those who are equal in any respect are equal in all respects; because men are equally free, they claim to be absolutely equal (Aristotle, </a:t>
            </a:r>
            <a:r>
              <a:rPr lang="en-US" altLang="ja-JP" i="1" smtClean="0">
                <a:latin typeface="Candara" pitchFamily="34" charset="0"/>
                <a:ea typeface="ＭＳ Ｐゴシック" charset="-128"/>
              </a:rPr>
              <a:t>Politics)</a:t>
            </a:r>
            <a:r>
              <a:rPr lang="ja-JP" altLang="en-US" i="1" smtClean="0">
                <a:latin typeface="Candara" pitchFamily="34" charset="0"/>
                <a:ea typeface="ＭＳ Ｐゴシック" charset="-128"/>
              </a:rPr>
              <a:t>”</a:t>
            </a:r>
            <a:r>
              <a:rPr lang="en-US" altLang="ja-JP" i="1" smtClean="0">
                <a:latin typeface="Candara" pitchFamily="34" charset="0"/>
                <a:ea typeface="ＭＳ Ｐゴシック" charset="-128"/>
              </a:rPr>
              <a:t>.</a:t>
            </a:r>
            <a:r>
              <a:rPr lang="en-US" altLang="ja-JP" smtClean="0">
                <a:latin typeface="Candara" pitchFamily="34" charset="0"/>
                <a:ea typeface="ＭＳ Ｐゴシック" charset="-128"/>
              </a:rPr>
              <a:t> </a:t>
            </a:r>
            <a:endParaRPr lang="en-US" smtClean="0">
              <a:latin typeface="Candara" pitchFamily="34" charset="0"/>
              <a:ea typeface="ＭＳ Ｐゴシック" charset="-128"/>
            </a:endParaRPr>
          </a:p>
        </p:txBody>
      </p:sp>
      <p:sp>
        <p:nvSpPr>
          <p:cNvPr id="34819" name="Slide Number Placeholder 5"/>
          <p:cNvSpPr>
            <a:spLocks noGrp="1"/>
          </p:cNvSpPr>
          <p:nvPr>
            <p:ph type="sldNum" sz="quarter" idx="12"/>
          </p:nvPr>
        </p:nvSpPr>
        <p:spPr bwMode="auto">
          <a:noFill/>
          <a:ln>
            <a:miter lim="800000"/>
            <a:headEnd/>
            <a:tailEnd/>
          </a:ln>
        </p:spPr>
        <p:txBody>
          <a:bodyPr/>
          <a:lstStyle/>
          <a:p>
            <a:fld id="{A4853250-F2D4-4D57-9589-C3873F301B8D}" type="slidenum">
              <a:rPr lang="en-US" sz="1200">
                <a:solidFill>
                  <a:srgbClr val="A08BD6"/>
                </a:solidFill>
                <a:latin typeface="Arial" pitchFamily="34" charset="0"/>
              </a:rPr>
              <a:pPr/>
              <a:t>12</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hr-HR" b="1" smtClean="0">
                <a:latin typeface="Candara" pitchFamily="34" charset="0"/>
                <a:ea typeface="ＭＳ Ｐゴシック" charset="-128"/>
              </a:rPr>
              <a:t>The principle of equality</a:t>
            </a:r>
            <a:endParaRPr lang="en-US" b="1" smtClean="0">
              <a:latin typeface="Candara" pitchFamily="34" charset="0"/>
              <a:ea typeface="ＭＳ Ｐゴシック" charset="-128"/>
            </a:endParaRPr>
          </a:p>
        </p:txBody>
      </p:sp>
      <p:sp>
        <p:nvSpPr>
          <p:cNvPr id="35842" name="Rectangle 3"/>
          <p:cNvSpPr>
            <a:spLocks noGrp="1" noChangeArrowheads="1"/>
          </p:cNvSpPr>
          <p:nvPr>
            <p:ph idx="1"/>
          </p:nvPr>
        </p:nvSpPr>
        <p:spPr/>
        <p:txBody>
          <a:bodyPr/>
          <a:lstStyle/>
          <a:p>
            <a:pPr eaLnBrk="1" hangingPunct="1">
              <a:lnSpc>
                <a:spcPct val="90000"/>
              </a:lnSpc>
            </a:pPr>
            <a:r>
              <a:rPr lang="en-US" sz="2200" smtClean="0">
                <a:latin typeface="Candara" pitchFamily="34" charset="0"/>
                <a:ea typeface="ＭＳ Ｐゴシック" charset="-128"/>
              </a:rPr>
              <a:t>An equal society recognizes people</a:t>
            </a:r>
            <a:r>
              <a:rPr lang="ja-JP" altLang="en-US" sz="2200" smtClean="0">
                <a:latin typeface="Candara" pitchFamily="34" charset="0"/>
                <a:ea typeface="ＭＳ Ｐゴシック" charset="-128"/>
              </a:rPr>
              <a:t>’</a:t>
            </a:r>
            <a:r>
              <a:rPr lang="en-US" altLang="ja-JP" sz="2200" smtClean="0">
                <a:latin typeface="Candara" pitchFamily="34" charset="0"/>
                <a:ea typeface="ＭＳ Ｐゴシック" charset="-128"/>
              </a:rPr>
              <a:t>s different needs, situations and goals and removes the barriers. </a:t>
            </a:r>
            <a:endParaRPr lang="hr-HR" altLang="ja-JP" sz="2200" smtClean="0">
              <a:latin typeface="Candara" pitchFamily="34" charset="0"/>
              <a:ea typeface="ＭＳ Ｐゴシック" charset="-128"/>
            </a:endParaRPr>
          </a:p>
          <a:p>
            <a:pPr eaLnBrk="1" hangingPunct="1">
              <a:lnSpc>
                <a:spcPct val="90000"/>
              </a:lnSpc>
            </a:pPr>
            <a:r>
              <a:rPr lang="en-US" sz="2200" smtClean="0">
                <a:latin typeface="Candara" pitchFamily="34" charset="0"/>
                <a:ea typeface="ＭＳ Ｐゴシック" charset="-128"/>
              </a:rPr>
              <a:t>This definition recognizes, as the current EU legal framework does not, that factors such as gender, age, disability, ethnicity, religion and sexual orientation can interact to create multiple or intersectional disadvantage.</a:t>
            </a:r>
            <a:endParaRPr lang="hr-HR" sz="2200" smtClean="0">
              <a:latin typeface="Candara" pitchFamily="34" charset="0"/>
              <a:ea typeface="ＭＳ Ｐゴシック" charset="-128"/>
            </a:endParaRPr>
          </a:p>
          <a:p>
            <a:pPr eaLnBrk="1" hangingPunct="1">
              <a:lnSpc>
                <a:spcPct val="90000"/>
              </a:lnSpc>
            </a:pPr>
            <a:r>
              <a:rPr lang="en-US" sz="2200" smtClean="0">
                <a:latin typeface="Candara" pitchFamily="34" charset="0"/>
                <a:ea typeface="ＭＳ Ｐゴシック" charset="-128"/>
              </a:rPr>
              <a:t> The fact that the current legislation does not expressly address multiple or intersectional discrimination leaves the most disadvantaged members of society, unable to challenge the discrimination they experience. </a:t>
            </a:r>
          </a:p>
        </p:txBody>
      </p:sp>
      <p:sp>
        <p:nvSpPr>
          <p:cNvPr id="35843" name="Slide Number Placeholder 5"/>
          <p:cNvSpPr>
            <a:spLocks noGrp="1"/>
          </p:cNvSpPr>
          <p:nvPr>
            <p:ph type="sldNum" sz="quarter" idx="12"/>
          </p:nvPr>
        </p:nvSpPr>
        <p:spPr bwMode="auto">
          <a:noFill/>
          <a:ln>
            <a:miter lim="800000"/>
            <a:headEnd/>
            <a:tailEnd/>
          </a:ln>
        </p:spPr>
        <p:txBody>
          <a:bodyPr/>
          <a:lstStyle/>
          <a:p>
            <a:fld id="{A7292B0C-683C-4721-AE81-7E01220766A1}" type="slidenum">
              <a:rPr lang="en-US" sz="1200">
                <a:solidFill>
                  <a:srgbClr val="A08BD6"/>
                </a:solidFill>
                <a:latin typeface="Arial" pitchFamily="34" charset="0"/>
              </a:rPr>
              <a:pPr/>
              <a:t>13</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hr-HR" sz="3100" b="1" smtClean="0">
                <a:latin typeface="Candara" pitchFamily="34" charset="0"/>
                <a:ea typeface="ＭＳ Ｐゴシック" charset="-128"/>
              </a:rPr>
              <a:t>The principle of equality –some problems</a:t>
            </a:r>
            <a:endParaRPr lang="en-US" sz="3100" b="1" smtClean="0">
              <a:latin typeface="Candara" pitchFamily="34" charset="0"/>
              <a:ea typeface="ＭＳ Ｐゴシック" charset="-128"/>
            </a:endParaRPr>
          </a:p>
        </p:txBody>
      </p:sp>
      <p:sp>
        <p:nvSpPr>
          <p:cNvPr id="36866" name="Rectangle 3"/>
          <p:cNvSpPr>
            <a:spLocks noGrp="1" noChangeArrowheads="1"/>
          </p:cNvSpPr>
          <p:nvPr>
            <p:ph idx="1"/>
          </p:nvPr>
        </p:nvSpPr>
        <p:spPr/>
        <p:txBody>
          <a:bodyPr/>
          <a:lstStyle/>
          <a:p>
            <a:pPr eaLnBrk="1" hangingPunct="1">
              <a:lnSpc>
                <a:spcPct val="70000"/>
              </a:lnSpc>
            </a:pPr>
            <a:r>
              <a:rPr lang="en-US" sz="2600" smtClean="0">
                <a:latin typeface="Candara" pitchFamily="34" charset="0"/>
                <a:ea typeface="ＭＳ Ｐゴシック" charset="-128"/>
              </a:rPr>
              <a:t>hierarchy of equality</a:t>
            </a:r>
            <a:endParaRPr lang="hr-HR" sz="2600" smtClean="0">
              <a:latin typeface="Candara" pitchFamily="34" charset="0"/>
              <a:ea typeface="ＭＳ Ｐゴシック" charset="-128"/>
            </a:endParaRPr>
          </a:p>
          <a:p>
            <a:pPr eaLnBrk="1" hangingPunct="1">
              <a:lnSpc>
                <a:spcPct val="70000"/>
              </a:lnSpc>
            </a:pPr>
            <a:r>
              <a:rPr lang="en-US" sz="2600" smtClean="0">
                <a:latin typeface="Candara" pitchFamily="34" charset="0"/>
                <a:ea typeface="ＭＳ Ｐゴシック" charset="-128"/>
              </a:rPr>
              <a:t>no recognition of </a:t>
            </a:r>
            <a:r>
              <a:rPr lang="ja-JP" altLang="en-US" sz="2600" smtClean="0">
                <a:latin typeface="Candara" pitchFamily="34" charset="0"/>
                <a:ea typeface="ＭＳ Ｐゴシック" charset="-128"/>
              </a:rPr>
              <a:t>“</a:t>
            </a:r>
            <a:r>
              <a:rPr lang="en-US" altLang="ja-JP" sz="2600" smtClean="0">
                <a:latin typeface="Candara" pitchFamily="34" charset="0"/>
                <a:ea typeface="ＭＳ Ｐゴシック" charset="-128"/>
              </a:rPr>
              <a:t>intersectionality</a:t>
            </a:r>
            <a:r>
              <a:rPr lang="ja-JP" altLang="en-US" sz="2600" smtClean="0">
                <a:latin typeface="Candara" pitchFamily="34" charset="0"/>
                <a:ea typeface="ＭＳ Ｐゴシック" charset="-128"/>
              </a:rPr>
              <a:t>”</a:t>
            </a:r>
            <a:r>
              <a:rPr lang="en-US" altLang="ja-JP" sz="2600" smtClean="0">
                <a:latin typeface="Candara" pitchFamily="34" charset="0"/>
                <a:ea typeface="ＭＳ Ｐゴシック" charset="-128"/>
              </a:rPr>
              <a:t> between two or more different kinds of discrimination</a:t>
            </a:r>
            <a:endParaRPr lang="hr-HR" altLang="ja-JP" sz="2600" smtClean="0">
              <a:latin typeface="Candara" pitchFamily="34" charset="0"/>
              <a:ea typeface="ＭＳ Ｐゴシック" charset="-128"/>
            </a:endParaRPr>
          </a:p>
          <a:p>
            <a:pPr eaLnBrk="1" hangingPunct="1">
              <a:lnSpc>
                <a:spcPct val="70000"/>
              </a:lnSpc>
            </a:pPr>
            <a:r>
              <a:rPr lang="en-US" sz="2600" smtClean="0">
                <a:latin typeface="Candara" pitchFamily="34" charset="0"/>
                <a:ea typeface="ＭＳ Ｐゴシック" charset="-128"/>
              </a:rPr>
              <a:t>The consequence of overlapping two forms of discrimination is usually double discrimination which significantly strikes the most vulnerable groups. </a:t>
            </a:r>
            <a:endParaRPr lang="hr-HR" sz="2600" smtClean="0">
              <a:latin typeface="Candara" pitchFamily="34" charset="0"/>
              <a:ea typeface="ＭＳ Ｐゴシック" charset="-128"/>
            </a:endParaRPr>
          </a:p>
          <a:p>
            <a:pPr eaLnBrk="1" hangingPunct="1">
              <a:lnSpc>
                <a:spcPct val="70000"/>
              </a:lnSpc>
            </a:pPr>
            <a:r>
              <a:rPr lang="en-US" sz="2600" smtClean="0">
                <a:latin typeface="Candara" pitchFamily="34" charset="0"/>
                <a:ea typeface="ＭＳ Ｐゴシック" charset="-128"/>
              </a:rPr>
              <a:t>Black, ethnic minority and migrant women tend to be invisible in society in terms of their representation, their contribution and recognition of their needs. </a:t>
            </a:r>
          </a:p>
        </p:txBody>
      </p:sp>
      <p:sp>
        <p:nvSpPr>
          <p:cNvPr id="36867" name="Slide Number Placeholder 5"/>
          <p:cNvSpPr>
            <a:spLocks noGrp="1"/>
          </p:cNvSpPr>
          <p:nvPr>
            <p:ph type="sldNum" sz="quarter" idx="12"/>
          </p:nvPr>
        </p:nvSpPr>
        <p:spPr bwMode="auto">
          <a:noFill/>
          <a:ln>
            <a:miter lim="800000"/>
            <a:headEnd/>
            <a:tailEnd/>
          </a:ln>
        </p:spPr>
        <p:txBody>
          <a:bodyPr/>
          <a:lstStyle/>
          <a:p>
            <a:fld id="{7E4037A5-750D-49CB-8031-7492DE773686}" type="slidenum">
              <a:rPr lang="en-US" sz="1200">
                <a:solidFill>
                  <a:srgbClr val="A08BD6"/>
                </a:solidFill>
                <a:latin typeface="Arial" pitchFamily="34" charset="0"/>
              </a:rPr>
              <a:pPr/>
              <a:t>14</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mtClean="0">
                <a:ea typeface="ＭＳ Ｐゴシック" charset="-128"/>
              </a:rPr>
              <a:t>INTERSECTIONALITY</a:t>
            </a:r>
          </a:p>
        </p:txBody>
      </p:sp>
      <p:sp>
        <p:nvSpPr>
          <p:cNvPr id="37890" name="Content Placeholder 2"/>
          <p:cNvSpPr>
            <a:spLocks noGrp="1"/>
          </p:cNvSpPr>
          <p:nvPr>
            <p:ph idx="1"/>
          </p:nvPr>
        </p:nvSpPr>
        <p:spPr/>
        <p:txBody>
          <a:bodyPr/>
          <a:lstStyle/>
          <a:p>
            <a:pPr marL="0" indent="0" eaLnBrk="1" hangingPunct="1">
              <a:buFontTx/>
              <a:buNone/>
            </a:pPr>
            <a:r>
              <a:rPr lang="en-US" smtClean="0">
                <a:ea typeface="ＭＳ Ｐゴシック" charset="-128"/>
              </a:rPr>
              <a:t>The term was first used by Crenshaw (1989) </a:t>
            </a:r>
          </a:p>
          <a:p>
            <a:pPr marL="0" indent="0" eaLnBrk="1" hangingPunct="1">
              <a:buFontTx/>
              <a:buNone/>
            </a:pPr>
            <a:r>
              <a:rPr lang="en-US" smtClean="0">
                <a:ea typeface="ＭＳ Ｐゴシック" charset="-128"/>
              </a:rPr>
              <a:t>She used the picture of an intersection of streets</a:t>
            </a:r>
          </a:p>
          <a:p>
            <a:pPr marL="0" indent="0" eaLnBrk="1" hangingPunct="1">
              <a:buFontTx/>
              <a:buNone/>
            </a:pPr>
            <a:r>
              <a:rPr lang="en-US" altLang="en-US" i="1" smtClean="0">
                <a:ea typeface="ＭＳ Ｐゴシック" charset="-128"/>
              </a:rPr>
              <a:t>“</a:t>
            </a:r>
            <a:r>
              <a:rPr lang="en-US" i="1" smtClean="0">
                <a:ea typeface="ＭＳ Ｐゴシック" charset="-128"/>
              </a:rPr>
              <a:t>Discrimination, like traffic through an intersection, may flow into one direction and it may flow into another. If an accident happens at an intersection it can be caused by cars travelling from any number of directions, and sometimes, form all of them. Similarly, if a black woman is harmed because she is in the intersection, her injury could result from sex discrimination or race discrimination (Crenshaw, 1989).</a:t>
            </a:r>
            <a:r>
              <a:rPr lang="en-US" altLang="en-US" i="1" smtClean="0">
                <a:ea typeface="ＭＳ Ｐゴシック" charset="-128"/>
              </a:rPr>
              <a:t>”</a:t>
            </a:r>
            <a:r>
              <a:rPr lang="en-US" altLang="ja-JP" smtClean="0">
                <a:ea typeface="ＭＳ Ｐゴシック" charset="-128"/>
              </a:rPr>
              <a:t> </a:t>
            </a:r>
            <a:endParaRPr lang="en-US" smtClean="0">
              <a:ea typeface="ＭＳ Ｐゴシック" charset="-128"/>
            </a:endParaRP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7D6927A9-68AC-4129-ADE8-EE8BB92D92B9}"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15</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hr-HR" b="1" smtClean="0">
                <a:latin typeface="Candara" pitchFamily="34" charset="0"/>
                <a:ea typeface="ＭＳ Ｐゴシック" charset="-128"/>
              </a:rPr>
              <a:t>Intersectionality</a:t>
            </a:r>
            <a:endParaRPr lang="en-US" b="1" smtClean="0">
              <a:latin typeface="Candara" pitchFamily="34" charset="0"/>
              <a:ea typeface="ＭＳ Ｐゴシック" charset="-128"/>
            </a:endParaRPr>
          </a:p>
        </p:txBody>
      </p:sp>
      <p:sp>
        <p:nvSpPr>
          <p:cNvPr id="6147" name="Rectangle 3"/>
          <p:cNvSpPr>
            <a:spLocks noGrp="1" noChangeArrowheads="1"/>
          </p:cNvSpPr>
          <p:nvPr>
            <p:ph idx="1"/>
          </p:nvPr>
        </p:nvSpPr>
        <p:spPr/>
        <p:txBody>
          <a:bodyPr>
            <a:normAutofit/>
          </a:bodyPr>
          <a:lstStyle/>
          <a:p>
            <a:pPr eaLnBrk="1" hangingPunct="1">
              <a:lnSpc>
                <a:spcPct val="60000"/>
              </a:lnSpc>
            </a:pPr>
            <a:r>
              <a:rPr lang="ja-JP" altLang="en-US" smtClean="0">
                <a:solidFill>
                  <a:schemeClr val="folHlink"/>
                </a:solidFill>
                <a:latin typeface="Candara" pitchFamily="34" charset="0"/>
                <a:ea typeface="ＭＳ Ｐゴシック" charset="-128"/>
              </a:rPr>
              <a:t>“</a:t>
            </a:r>
            <a:r>
              <a:rPr lang="en-US" altLang="ja-JP" smtClean="0">
                <a:solidFill>
                  <a:schemeClr val="folHlink"/>
                </a:solidFill>
                <a:latin typeface="Candara" pitchFamily="34" charset="0"/>
                <a:ea typeface="ＭＳ Ｐゴシック" charset="-128"/>
              </a:rPr>
              <a:t>multiple discrimination</a:t>
            </a:r>
            <a:r>
              <a:rPr lang="ja-JP" altLang="en-US" smtClean="0">
                <a:solidFill>
                  <a:schemeClr val="folHlink"/>
                </a:solidFill>
                <a:latin typeface="Candara" pitchFamily="34" charset="0"/>
                <a:ea typeface="ＭＳ Ｐゴシック" charset="-128"/>
              </a:rPr>
              <a:t>”</a:t>
            </a:r>
            <a:r>
              <a:rPr lang="en-US" altLang="ja-JP" smtClean="0">
                <a:latin typeface="Candara" pitchFamily="34" charset="0"/>
                <a:ea typeface="ＭＳ Ｐゴシック" charset="-128"/>
              </a:rPr>
              <a:t> describes situations where a person can be subjected to discrimination on more than one ground. </a:t>
            </a:r>
            <a:endParaRPr lang="hr-HR" altLang="ja-JP" smtClean="0">
              <a:latin typeface="Candara" pitchFamily="34" charset="0"/>
              <a:ea typeface="ＭＳ Ｐゴシック" charset="-128"/>
            </a:endParaRPr>
          </a:p>
          <a:p>
            <a:pPr eaLnBrk="1" hangingPunct="1">
              <a:lnSpc>
                <a:spcPct val="60000"/>
              </a:lnSpc>
            </a:pPr>
            <a:r>
              <a:rPr lang="en-US" i="1" smtClean="0">
                <a:solidFill>
                  <a:schemeClr val="folHlink"/>
                </a:solidFill>
                <a:latin typeface="Candara" pitchFamily="34" charset="0"/>
                <a:ea typeface="ＭＳ Ｐゴシック" charset="-128"/>
              </a:rPr>
              <a:t>Compound discrimination</a:t>
            </a:r>
            <a:r>
              <a:rPr lang="hr-HR" i="1" smtClean="0">
                <a:latin typeface="Candara" pitchFamily="34" charset="0"/>
                <a:ea typeface="ＭＳ Ｐゴシック" charset="-128"/>
              </a:rPr>
              <a:t> </a:t>
            </a:r>
            <a:r>
              <a:rPr lang="en-US" smtClean="0">
                <a:latin typeface="Candara" pitchFamily="34" charset="0"/>
                <a:ea typeface="ＭＳ Ｐゴシック" charset="-128"/>
              </a:rPr>
              <a:t>describes a situation where a person suffers discrimination on the basis of two or more grounds at the same time and where one ground adds to discrimination on another ground </a:t>
            </a:r>
            <a:r>
              <a:rPr lang="hr-HR" smtClean="0">
                <a:latin typeface="Candara" pitchFamily="34" charset="0"/>
                <a:ea typeface="ＭＳ Ｐゴシック" charset="-128"/>
              </a:rPr>
              <a:t>(</a:t>
            </a:r>
            <a:r>
              <a:rPr lang="en-US" smtClean="0">
                <a:latin typeface="Candara" pitchFamily="34" charset="0"/>
                <a:ea typeface="ＭＳ Ｐゴシック" charset="-128"/>
              </a:rPr>
              <a:t>in other words one ground gets compounded by one or more other discrimination grounds</a:t>
            </a:r>
            <a:r>
              <a:rPr lang="hr-HR" smtClean="0">
                <a:latin typeface="Candara" pitchFamily="34" charset="0"/>
                <a:ea typeface="ＭＳ Ｐゴシック" charset="-128"/>
              </a:rPr>
              <a:t>)</a:t>
            </a:r>
            <a:r>
              <a:rPr lang="en-US" smtClean="0">
                <a:latin typeface="Candara" pitchFamily="34" charset="0"/>
                <a:ea typeface="ＭＳ Ｐゴシック" charset="-128"/>
              </a:rPr>
              <a:t>.</a:t>
            </a:r>
            <a:endParaRPr lang="hr-HR" smtClean="0">
              <a:latin typeface="Candara" pitchFamily="34" charset="0"/>
              <a:ea typeface="ＭＳ Ｐゴシック" charset="-128"/>
            </a:endParaRPr>
          </a:p>
          <a:p>
            <a:pPr eaLnBrk="1" hangingPunct="1">
              <a:lnSpc>
                <a:spcPct val="60000"/>
              </a:lnSpc>
            </a:pPr>
            <a:r>
              <a:rPr lang="en-US" i="1" smtClean="0">
                <a:solidFill>
                  <a:schemeClr val="folHlink"/>
                </a:solidFill>
                <a:latin typeface="Candara" pitchFamily="34" charset="0"/>
                <a:ea typeface="ＭＳ Ｐゴシック" charset="-128"/>
              </a:rPr>
              <a:t>Intersectional discrimination</a:t>
            </a:r>
            <a:r>
              <a:rPr lang="en-US" smtClean="0">
                <a:latin typeface="Candara" pitchFamily="34" charset="0"/>
                <a:ea typeface="ＭＳ Ｐゴシック" charset="-128"/>
              </a:rPr>
              <a:t> refers to a situation where several grounds operate and interact with each other at the same time in such a way that they are inseparable. </a:t>
            </a:r>
            <a:endParaRPr lang="hr-HR" smtClean="0">
              <a:latin typeface="Candara" pitchFamily="34" charset="0"/>
              <a:ea typeface="ＭＳ Ｐゴシック" charset="-128"/>
            </a:endParaRPr>
          </a:p>
          <a:p>
            <a:pPr eaLnBrk="1" hangingPunct="1">
              <a:lnSpc>
                <a:spcPct val="60000"/>
              </a:lnSpc>
            </a:pPr>
            <a:endParaRPr lang="en-US" smtClean="0">
              <a:latin typeface="Candara" pitchFamily="34" charset="0"/>
              <a:ea typeface="ＭＳ Ｐゴシック" charset="-128"/>
            </a:endParaRPr>
          </a:p>
        </p:txBody>
      </p:sp>
      <p:sp>
        <p:nvSpPr>
          <p:cNvPr id="39939" name="Slide Number Placeholder 5"/>
          <p:cNvSpPr>
            <a:spLocks noGrp="1"/>
          </p:cNvSpPr>
          <p:nvPr>
            <p:ph type="sldNum" sz="quarter" idx="12"/>
          </p:nvPr>
        </p:nvSpPr>
        <p:spPr bwMode="auto">
          <a:noFill/>
          <a:ln>
            <a:miter lim="800000"/>
            <a:headEnd/>
            <a:tailEnd/>
          </a:ln>
        </p:spPr>
        <p:txBody>
          <a:bodyPr/>
          <a:lstStyle/>
          <a:p>
            <a:fld id="{6A3FA964-78A8-4549-A3B9-DD157D454611}" type="slidenum">
              <a:rPr lang="en-US" sz="1200">
                <a:solidFill>
                  <a:srgbClr val="A08BD6"/>
                </a:solidFill>
                <a:latin typeface="Arial" pitchFamily="34" charset="0"/>
              </a:rPr>
              <a:pPr/>
              <a:t>16</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hr-HR" b="1" smtClean="0">
                <a:latin typeface="Candara" pitchFamily="34" charset="0"/>
                <a:ea typeface="ＭＳ Ｐゴシック" charset="-128"/>
              </a:rPr>
              <a:t>Intersectionality</a:t>
            </a:r>
            <a:endParaRPr lang="en-US" b="1" smtClean="0">
              <a:latin typeface="Candara" pitchFamily="34" charset="0"/>
              <a:ea typeface="ＭＳ Ｐゴシック" charset="-128"/>
            </a:endParaRPr>
          </a:p>
        </p:txBody>
      </p:sp>
      <p:sp>
        <p:nvSpPr>
          <p:cNvPr id="7171" name="Rectangle 3"/>
          <p:cNvSpPr>
            <a:spLocks noGrp="1" noChangeArrowheads="1"/>
          </p:cNvSpPr>
          <p:nvPr>
            <p:ph idx="1"/>
          </p:nvPr>
        </p:nvSpPr>
        <p:spPr/>
        <p:txBody>
          <a:bodyPr rtlCol="0">
            <a:normAutofit lnSpcReduction="10000"/>
          </a:bodyPr>
          <a:lstStyle/>
          <a:p>
            <a:pPr eaLnBrk="1" fontAlgn="auto" hangingPunct="1">
              <a:lnSpc>
                <a:spcPct val="80000"/>
              </a:lnSpc>
              <a:spcAft>
                <a:spcPts val="0"/>
              </a:spcAft>
              <a:defRPr/>
            </a:pPr>
            <a:r>
              <a:rPr lang="en-US" sz="2600">
                <a:latin typeface="Candara" charset="0"/>
              </a:rPr>
              <a:t>The most recognizable examples of intersectional oppression are often the most tragic: </a:t>
            </a:r>
            <a:r>
              <a:rPr lang="en-US" sz="2600" b="1">
                <a:latin typeface="Candara" charset="0"/>
              </a:rPr>
              <a:t>ethnic or race based violence against women</a:t>
            </a:r>
            <a:r>
              <a:rPr lang="hr-HR" sz="2600">
                <a:latin typeface="Candara" charset="0"/>
              </a:rPr>
              <a:t> </a:t>
            </a:r>
          </a:p>
          <a:p>
            <a:pPr eaLnBrk="1" fontAlgn="auto" hangingPunct="1">
              <a:lnSpc>
                <a:spcPct val="80000"/>
              </a:lnSpc>
              <a:spcAft>
                <a:spcPts val="0"/>
              </a:spcAft>
              <a:defRPr/>
            </a:pPr>
            <a:r>
              <a:rPr lang="hr-HR" sz="2600">
                <a:latin typeface="Candara" charset="0"/>
              </a:rPr>
              <a:t>Example: women suffering ethnic/race and gender discrimination during the war in </a:t>
            </a:r>
            <a:r>
              <a:rPr lang="hr-HR" sz="2600" b="1">
                <a:solidFill>
                  <a:srgbClr val="FF0000"/>
                </a:solidFill>
                <a:latin typeface="Candara" charset="0"/>
              </a:rPr>
              <a:t>Rwanda and Bosnia </a:t>
            </a:r>
          </a:p>
          <a:p>
            <a:pPr eaLnBrk="1" fontAlgn="auto" hangingPunct="1">
              <a:lnSpc>
                <a:spcPct val="80000"/>
              </a:lnSpc>
              <a:spcAft>
                <a:spcPts val="0"/>
              </a:spcAft>
              <a:defRPr/>
            </a:pPr>
            <a:r>
              <a:rPr lang="hr-HR" sz="2600">
                <a:latin typeface="Candara" charset="0"/>
              </a:rPr>
              <a:t>there are so many stories about the war in </a:t>
            </a:r>
            <a:r>
              <a:rPr lang="hr-HR" sz="2600" b="1">
                <a:solidFill>
                  <a:srgbClr val="FF0000"/>
                </a:solidFill>
                <a:latin typeface="Candara" charset="0"/>
              </a:rPr>
              <a:t>Croatia &amp; Bosnia</a:t>
            </a:r>
            <a:r>
              <a:rPr lang="hr-HR" sz="2600">
                <a:latin typeface="Candara" charset="0"/>
              </a:rPr>
              <a:t> but so little about suffering of women; was it only ethnic cleansing or sexual abuse for the purpose of deterrance or both?</a:t>
            </a:r>
          </a:p>
          <a:p>
            <a:pPr eaLnBrk="1" fontAlgn="auto" hangingPunct="1">
              <a:lnSpc>
                <a:spcPct val="80000"/>
              </a:lnSpc>
              <a:spcAft>
                <a:spcPts val="0"/>
              </a:spcAft>
              <a:defRPr/>
            </a:pPr>
            <a:endParaRPr lang="en-US" sz="2600">
              <a:latin typeface="Candara" charset="0"/>
            </a:endParaRPr>
          </a:p>
        </p:txBody>
      </p:sp>
      <p:sp>
        <p:nvSpPr>
          <p:cNvPr id="40963" name="Slide Number Placeholder 5"/>
          <p:cNvSpPr>
            <a:spLocks noGrp="1"/>
          </p:cNvSpPr>
          <p:nvPr>
            <p:ph type="sldNum" sz="quarter" idx="12"/>
          </p:nvPr>
        </p:nvSpPr>
        <p:spPr bwMode="auto">
          <a:noFill/>
          <a:ln>
            <a:miter lim="800000"/>
            <a:headEnd/>
            <a:tailEnd/>
          </a:ln>
        </p:spPr>
        <p:txBody>
          <a:bodyPr/>
          <a:lstStyle/>
          <a:p>
            <a:fld id="{2E2FE5FF-0FE9-4389-A33C-011BA80130AF}" type="slidenum">
              <a:rPr lang="en-US" sz="1200">
                <a:solidFill>
                  <a:srgbClr val="A08BD6"/>
                </a:solidFill>
                <a:latin typeface="Arial" pitchFamily="34" charset="0"/>
              </a:rPr>
              <a:pPr/>
              <a:t>17</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hr-HR" b="1" smtClean="0">
                <a:latin typeface="Candara" pitchFamily="34" charset="0"/>
                <a:ea typeface="ＭＳ Ｐゴシック" charset="-128"/>
              </a:rPr>
              <a:t>Intersectionality</a:t>
            </a:r>
            <a:endParaRPr lang="en-US" b="1" smtClean="0">
              <a:latin typeface="Candara" pitchFamily="34" charset="0"/>
              <a:ea typeface="ＭＳ Ｐゴシック" charset="-128"/>
            </a:endParaRPr>
          </a:p>
        </p:txBody>
      </p:sp>
      <p:sp>
        <p:nvSpPr>
          <p:cNvPr id="8195" name="Rectangle 3"/>
          <p:cNvSpPr>
            <a:spLocks noGrp="1" noChangeArrowheads="1"/>
          </p:cNvSpPr>
          <p:nvPr>
            <p:ph idx="1"/>
          </p:nvPr>
        </p:nvSpPr>
        <p:spPr/>
        <p:txBody>
          <a:bodyPr>
            <a:normAutofit/>
          </a:bodyPr>
          <a:lstStyle/>
          <a:p>
            <a:pPr eaLnBrk="1" hangingPunct="1">
              <a:lnSpc>
                <a:spcPct val="60000"/>
              </a:lnSpc>
            </a:pPr>
            <a:r>
              <a:rPr lang="en-US" smtClean="0">
                <a:latin typeface="Candara" pitchFamily="34" charset="0"/>
                <a:ea typeface="ＭＳ Ｐゴシック" charset="-128"/>
              </a:rPr>
              <a:t>If we take into consideration different pieces of legislation in EU countries, institutional mechanisms including equality bodies as well as non-governmental-organizations we can conclude that despite the recognition reflected in anti-discrimination and equal treatment legislation, </a:t>
            </a:r>
            <a:r>
              <a:rPr lang="en-US" smtClean="0">
                <a:solidFill>
                  <a:srgbClr val="FF0000"/>
                </a:solidFill>
                <a:latin typeface="Candara" pitchFamily="34" charset="0"/>
                <a:ea typeface="ＭＳ Ｐゴシック" charset="-128"/>
              </a:rPr>
              <a:t>multiple discrimination, as a concept remains obscure. </a:t>
            </a:r>
            <a:endParaRPr lang="hr-HR" smtClean="0">
              <a:solidFill>
                <a:srgbClr val="FF0000"/>
              </a:solidFill>
              <a:latin typeface="Candara" pitchFamily="34" charset="0"/>
              <a:ea typeface="ＭＳ Ｐゴシック" charset="-128"/>
            </a:endParaRPr>
          </a:p>
          <a:p>
            <a:pPr eaLnBrk="1" hangingPunct="1">
              <a:lnSpc>
                <a:spcPct val="60000"/>
              </a:lnSpc>
            </a:pPr>
            <a:r>
              <a:rPr lang="en-US" smtClean="0">
                <a:latin typeface="Candara" pitchFamily="34" charset="0"/>
                <a:ea typeface="ＭＳ Ｐゴシック" charset="-128"/>
              </a:rPr>
              <a:t>The main problem is that most institutions and organizations concerned with anti-discrimination legislation and policy are still focused on the </a:t>
            </a:r>
            <a:r>
              <a:rPr lang="en-US" smtClean="0">
                <a:solidFill>
                  <a:srgbClr val="FF0000"/>
                </a:solidFill>
                <a:latin typeface="Candara" pitchFamily="34" charset="0"/>
                <a:ea typeface="ＭＳ Ｐゴシック" charset="-128"/>
              </a:rPr>
              <a:t>single ground approach. </a:t>
            </a:r>
            <a:endParaRPr lang="hr-HR" smtClean="0">
              <a:solidFill>
                <a:srgbClr val="FF0000"/>
              </a:solidFill>
              <a:latin typeface="Candara" pitchFamily="34" charset="0"/>
              <a:ea typeface="ＭＳ Ｐゴシック" charset="-128"/>
            </a:endParaRPr>
          </a:p>
          <a:p>
            <a:pPr eaLnBrk="1" hangingPunct="1">
              <a:lnSpc>
                <a:spcPct val="60000"/>
              </a:lnSpc>
            </a:pPr>
            <a:r>
              <a:rPr lang="en-US" u="sng" smtClean="0">
                <a:latin typeface="Candara" pitchFamily="34" charset="0"/>
                <a:ea typeface="ＭＳ Ｐゴシック" charset="-128"/>
              </a:rPr>
              <a:t>Minority women seem to be most vulnerable to multiple discrimination. </a:t>
            </a:r>
          </a:p>
        </p:txBody>
      </p:sp>
      <p:sp>
        <p:nvSpPr>
          <p:cNvPr id="41987" name="Slide Number Placeholder 5"/>
          <p:cNvSpPr>
            <a:spLocks noGrp="1"/>
          </p:cNvSpPr>
          <p:nvPr>
            <p:ph type="sldNum" sz="quarter" idx="12"/>
          </p:nvPr>
        </p:nvSpPr>
        <p:spPr bwMode="auto">
          <a:noFill/>
          <a:ln>
            <a:miter lim="800000"/>
            <a:headEnd/>
            <a:tailEnd/>
          </a:ln>
        </p:spPr>
        <p:txBody>
          <a:bodyPr/>
          <a:lstStyle/>
          <a:p>
            <a:fld id="{911E87C2-5D92-4B14-AFC3-B8D11FB9F393}" type="slidenum">
              <a:rPr lang="en-US" sz="1200">
                <a:solidFill>
                  <a:srgbClr val="A08BD6"/>
                </a:solidFill>
                <a:latin typeface="Arial" pitchFamily="34" charset="0"/>
              </a:rPr>
              <a:pPr/>
              <a:t>18</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hr-HR" b="1" smtClean="0">
                <a:latin typeface="Candara" pitchFamily="34" charset="0"/>
                <a:ea typeface="ＭＳ Ｐゴシック" charset="-128"/>
              </a:rPr>
              <a:t>Intersectionality</a:t>
            </a:r>
            <a:endParaRPr lang="en-US" b="1" smtClean="0">
              <a:latin typeface="Candara" pitchFamily="34" charset="0"/>
              <a:ea typeface="ＭＳ Ｐゴシック" charset="-128"/>
            </a:endParaRPr>
          </a:p>
        </p:txBody>
      </p:sp>
      <p:sp>
        <p:nvSpPr>
          <p:cNvPr id="43010" name="Rectangle 3"/>
          <p:cNvSpPr>
            <a:spLocks noGrp="1" noChangeArrowheads="1"/>
          </p:cNvSpPr>
          <p:nvPr>
            <p:ph idx="1"/>
          </p:nvPr>
        </p:nvSpPr>
        <p:spPr/>
        <p:txBody>
          <a:bodyPr/>
          <a:lstStyle/>
          <a:p>
            <a:pPr eaLnBrk="1" hangingPunct="1">
              <a:lnSpc>
                <a:spcPct val="70000"/>
              </a:lnSpc>
            </a:pPr>
            <a:r>
              <a:rPr lang="hr-HR" sz="2200" smtClean="0">
                <a:solidFill>
                  <a:srgbClr val="FF0000"/>
                </a:solidFill>
                <a:latin typeface="Candara" pitchFamily="34" charset="0"/>
                <a:ea typeface="ＭＳ Ｐゴシック" charset="-128"/>
              </a:rPr>
              <a:t>L</a:t>
            </a:r>
            <a:r>
              <a:rPr lang="en-US" sz="2200" smtClean="0">
                <a:solidFill>
                  <a:srgbClr val="FF0000"/>
                </a:solidFill>
                <a:latin typeface="Candara" pitchFamily="34" charset="0"/>
                <a:ea typeface="ＭＳ Ｐゴシック" charset="-128"/>
              </a:rPr>
              <a:t>ack of research, registered complaints and cross-sectional data contribute to the continued invisibility of the phenomenon of multiple discrimination</a:t>
            </a:r>
            <a:r>
              <a:rPr lang="en-US" sz="2200" smtClean="0">
                <a:latin typeface="Candara" pitchFamily="34" charset="0"/>
                <a:ea typeface="ＭＳ Ｐゴシック" charset="-128"/>
              </a:rPr>
              <a:t> for other disadvantaged groups as well: older ethnic minorities, black persons with a disability, etc. </a:t>
            </a:r>
            <a:endParaRPr lang="hr-HR" sz="2200" smtClean="0">
              <a:latin typeface="Candara" pitchFamily="34" charset="0"/>
              <a:ea typeface="ＭＳ Ｐゴシック" charset="-128"/>
            </a:endParaRPr>
          </a:p>
          <a:p>
            <a:pPr eaLnBrk="1" hangingPunct="1">
              <a:lnSpc>
                <a:spcPct val="70000"/>
              </a:lnSpc>
            </a:pPr>
            <a:r>
              <a:rPr lang="en-US" sz="2200" smtClean="0">
                <a:latin typeface="Candara" pitchFamily="34" charset="0"/>
                <a:ea typeface="ＭＳ Ｐゴシック" charset="-128"/>
              </a:rPr>
              <a:t>Multiple discrimination happens in all spheres of social life. The </a:t>
            </a:r>
            <a:r>
              <a:rPr lang="en-US" sz="2200" smtClean="0">
                <a:solidFill>
                  <a:srgbClr val="FF0000"/>
                </a:solidFill>
                <a:latin typeface="Candara" pitchFamily="34" charset="0"/>
                <a:ea typeface="ＭＳ Ｐゴシック" charset="-128"/>
              </a:rPr>
              <a:t>labor market,</a:t>
            </a:r>
            <a:r>
              <a:rPr lang="en-US" sz="2200" smtClean="0">
                <a:latin typeface="Candara" pitchFamily="34" charset="0"/>
                <a:ea typeface="ＭＳ Ｐゴシック" charset="-128"/>
              </a:rPr>
              <a:t> </a:t>
            </a:r>
            <a:r>
              <a:rPr lang="en-US" sz="2200" u="sng" smtClean="0">
                <a:latin typeface="Candara" pitchFamily="34" charset="0"/>
                <a:ea typeface="ＭＳ Ｐゴシック" charset="-128"/>
              </a:rPr>
              <a:t>appears to be the sector where multiple discrimination occurs most often.</a:t>
            </a:r>
            <a:r>
              <a:rPr lang="en-US" sz="2200" smtClean="0">
                <a:latin typeface="Candara" pitchFamily="34" charset="0"/>
                <a:ea typeface="ＭＳ Ｐゴシック" charset="-128"/>
              </a:rPr>
              <a:t> In many MS, the scope of anti-discrimination legislation outside employment and occupation is limited to only gender and race/ethnic origin. </a:t>
            </a:r>
            <a:endParaRPr lang="hr-HR" sz="2200" smtClean="0">
              <a:latin typeface="Candara" pitchFamily="34" charset="0"/>
              <a:ea typeface="ＭＳ Ｐゴシック" charset="-128"/>
            </a:endParaRPr>
          </a:p>
          <a:p>
            <a:pPr eaLnBrk="1" hangingPunct="1">
              <a:lnSpc>
                <a:spcPct val="70000"/>
              </a:lnSpc>
            </a:pPr>
            <a:r>
              <a:rPr lang="hr-HR" sz="2200" smtClean="0">
                <a:latin typeface="Candara" pitchFamily="34" charset="0"/>
                <a:ea typeface="ＭＳ Ｐゴシック" charset="-128"/>
              </a:rPr>
              <a:t>New phenomenon – </a:t>
            </a:r>
            <a:r>
              <a:rPr lang="hr-HR" sz="2200" smtClean="0">
                <a:solidFill>
                  <a:srgbClr val="FF0000"/>
                </a:solidFill>
                <a:latin typeface="Candara" pitchFamily="34" charset="0"/>
                <a:ea typeface="ＭＳ Ｐゴシック" charset="-128"/>
              </a:rPr>
              <a:t>mobbing, </a:t>
            </a:r>
            <a:r>
              <a:rPr lang="en-US" sz="2200" smtClean="0">
                <a:solidFill>
                  <a:srgbClr val="FF0000"/>
                </a:solidFill>
                <a:latin typeface="Candara" pitchFamily="34" charset="0"/>
                <a:ea typeface="ＭＳ Ｐゴシック" charset="-128"/>
              </a:rPr>
              <a:t>bullying at the </a:t>
            </a:r>
            <a:r>
              <a:rPr lang="hr-HR" sz="2200" smtClean="0">
                <a:solidFill>
                  <a:srgbClr val="FF0000"/>
                </a:solidFill>
                <a:latin typeface="Candara" pitchFamily="34" charset="0"/>
                <a:ea typeface="ＭＳ Ｐゴシック" charset="-128"/>
              </a:rPr>
              <a:t>workplace</a:t>
            </a:r>
            <a:r>
              <a:rPr lang="hr-HR" sz="2200" smtClean="0">
                <a:latin typeface="Candara" pitchFamily="34" charset="0"/>
                <a:ea typeface="ＭＳ Ｐゴシック" charset="-128"/>
              </a:rPr>
              <a:t> (good example of multiple discrimination/intersection of sex, age, sexual orientation, disability, etc. )</a:t>
            </a:r>
            <a:endParaRPr lang="en-US" sz="2200" smtClean="0">
              <a:latin typeface="Candara" pitchFamily="34" charset="0"/>
              <a:ea typeface="ＭＳ Ｐゴシック" charset="-128"/>
            </a:endParaRPr>
          </a:p>
        </p:txBody>
      </p:sp>
      <p:sp>
        <p:nvSpPr>
          <p:cNvPr id="43011" name="Slide Number Placeholder 5"/>
          <p:cNvSpPr>
            <a:spLocks noGrp="1"/>
          </p:cNvSpPr>
          <p:nvPr>
            <p:ph type="sldNum" sz="quarter" idx="12"/>
          </p:nvPr>
        </p:nvSpPr>
        <p:spPr bwMode="auto">
          <a:noFill/>
          <a:ln>
            <a:miter lim="800000"/>
            <a:headEnd/>
            <a:tailEnd/>
          </a:ln>
        </p:spPr>
        <p:txBody>
          <a:bodyPr/>
          <a:lstStyle/>
          <a:p>
            <a:fld id="{72D7A7C5-D82B-4106-AE4E-EE4C987F9F43}" type="slidenum">
              <a:rPr lang="en-US" sz="1200">
                <a:solidFill>
                  <a:srgbClr val="A08BD6"/>
                </a:solidFill>
                <a:latin typeface="Arial" pitchFamily="34" charset="0"/>
              </a:rPr>
              <a:pPr/>
              <a:t>19</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z="3200" b="1" smtClean="0">
                <a:latin typeface="Times New Roman" pitchFamily="18" charset="0"/>
                <a:ea typeface="ＭＳ Ｐゴシック" charset="-128"/>
                <a:cs typeface="Times New Roman" pitchFamily="18" charset="0"/>
              </a:rPr>
              <a:t>STRUCTURE OF DOCTORAL THESIS</a:t>
            </a:r>
          </a:p>
        </p:txBody>
      </p:sp>
      <p:graphicFrame>
        <p:nvGraphicFramePr>
          <p:cNvPr id="5" name="Content Placeholder 4"/>
          <p:cNvGraphicFramePr>
            <a:graphicFrameLocks noGrp="1"/>
          </p:cNvGraphicFramePr>
          <p:nvPr>
            <p:ph idx="1"/>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7521388" y="5476097"/>
            <a:ext cx="1483056" cy="851848"/>
          </a:xfrm>
        </p:spPr>
        <p:txBody>
          <a:bodyPr rtlCol="0"/>
          <a:lstStyle/>
          <a:p>
            <a:pPr>
              <a:defRPr/>
            </a:pPr>
            <a:fld id="{A73C7966-85BD-4C9B-B488-46B7632FD334}"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2</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6" name="Date Placeholder 5"/>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3000" b="1" i="1">
                <a:latin typeface="Candara" charset="0"/>
              </a:rPr>
              <a:t>Is EU law capable of addressing multiple and intersectional discrimination yet?</a:t>
            </a:r>
          </a:p>
        </p:txBody>
      </p:sp>
      <p:sp>
        <p:nvSpPr>
          <p:cNvPr id="44034" name="Rectangle 3"/>
          <p:cNvSpPr>
            <a:spLocks noGrp="1" noChangeArrowheads="1"/>
          </p:cNvSpPr>
          <p:nvPr>
            <p:ph idx="1"/>
          </p:nvPr>
        </p:nvSpPr>
        <p:spPr/>
        <p:txBody>
          <a:bodyPr/>
          <a:lstStyle/>
          <a:p>
            <a:pPr eaLnBrk="1" hangingPunct="1">
              <a:lnSpc>
                <a:spcPct val="90000"/>
              </a:lnSpc>
            </a:pPr>
            <a:r>
              <a:rPr lang="hr-HR" smtClean="0">
                <a:latin typeface="Candara" pitchFamily="34" charset="0"/>
                <a:ea typeface="ＭＳ Ｐゴシック" charset="-128"/>
              </a:rPr>
              <a:t>Primary and secondary EU law (Article 13 of Amsterdam Treaty, Equal Treatment Directives)</a:t>
            </a:r>
          </a:p>
          <a:p>
            <a:pPr eaLnBrk="1" hangingPunct="1">
              <a:lnSpc>
                <a:spcPct val="90000"/>
              </a:lnSpc>
            </a:pPr>
            <a:r>
              <a:rPr lang="en-US" smtClean="0">
                <a:latin typeface="Candara" pitchFamily="34" charset="0"/>
                <a:ea typeface="ＭＳ Ｐゴシック" charset="-128"/>
              </a:rPr>
              <a:t>EU legal framework is lacking a clear definition of intersectional discrimination. </a:t>
            </a:r>
            <a:endParaRPr lang="hr-HR" smtClean="0">
              <a:latin typeface="Candara" pitchFamily="34" charset="0"/>
              <a:ea typeface="ＭＳ Ｐゴシック" charset="-128"/>
            </a:endParaRPr>
          </a:p>
          <a:p>
            <a:pPr eaLnBrk="1" hangingPunct="1">
              <a:lnSpc>
                <a:spcPct val="90000"/>
              </a:lnSpc>
            </a:pPr>
            <a:r>
              <a:rPr lang="en-US" smtClean="0">
                <a:latin typeface="Candara" pitchFamily="34" charset="0"/>
                <a:ea typeface="ＭＳ Ｐゴシック" charset="-128"/>
              </a:rPr>
              <a:t>However, it </a:t>
            </a:r>
            <a:r>
              <a:rPr lang="hr-HR" smtClean="0">
                <a:latin typeface="Candara" pitchFamily="34" charset="0"/>
                <a:ea typeface="ＭＳ Ｐゴシック" charset="-128"/>
              </a:rPr>
              <a:t>i</a:t>
            </a:r>
            <a:r>
              <a:rPr lang="en-US" smtClean="0">
                <a:latin typeface="Candara" pitchFamily="34" charset="0"/>
                <a:ea typeface="ＭＳ Ｐゴシック" charset="-128"/>
              </a:rPr>
              <a:t>s possible to read the legal framework in a way that made it possible to offer adequate solutions to intersectional discrimination. </a:t>
            </a:r>
          </a:p>
        </p:txBody>
      </p:sp>
      <p:sp>
        <p:nvSpPr>
          <p:cNvPr id="44035" name="Slide Number Placeholder 5"/>
          <p:cNvSpPr>
            <a:spLocks noGrp="1"/>
          </p:cNvSpPr>
          <p:nvPr>
            <p:ph type="sldNum" sz="quarter" idx="12"/>
          </p:nvPr>
        </p:nvSpPr>
        <p:spPr bwMode="auto">
          <a:noFill/>
          <a:ln>
            <a:miter lim="800000"/>
            <a:headEnd/>
            <a:tailEnd/>
          </a:ln>
        </p:spPr>
        <p:txBody>
          <a:bodyPr/>
          <a:lstStyle/>
          <a:p>
            <a:fld id="{6FCBAE9C-2EE7-4210-8BF4-7237BBBBA353}" type="slidenum">
              <a:rPr lang="en-US" sz="1200">
                <a:solidFill>
                  <a:srgbClr val="A08BD6"/>
                </a:solidFill>
                <a:latin typeface="Arial" pitchFamily="34" charset="0"/>
              </a:rPr>
              <a:pPr/>
              <a:t>20</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sz="3000" b="1" i="1" smtClean="0">
                <a:latin typeface="Candara" pitchFamily="34" charset="0"/>
                <a:ea typeface="ＭＳ Ｐゴシック" charset="-128"/>
              </a:rPr>
              <a:t>Is EU law capable of addressing multiple and intersectional discrimination yet?</a:t>
            </a:r>
          </a:p>
        </p:txBody>
      </p:sp>
      <p:sp>
        <p:nvSpPr>
          <p:cNvPr id="45058" name="Rectangle 3"/>
          <p:cNvSpPr>
            <a:spLocks noGrp="1" noChangeArrowheads="1"/>
          </p:cNvSpPr>
          <p:nvPr>
            <p:ph idx="1"/>
          </p:nvPr>
        </p:nvSpPr>
        <p:spPr/>
        <p:txBody>
          <a:bodyPr/>
          <a:lstStyle/>
          <a:p>
            <a:pPr eaLnBrk="1" hangingPunct="1">
              <a:lnSpc>
                <a:spcPct val="80000"/>
              </a:lnSpc>
            </a:pPr>
            <a:endParaRPr lang="hr-HR" sz="2200" smtClean="0">
              <a:latin typeface="Candara" pitchFamily="34" charset="0"/>
              <a:ea typeface="ＭＳ Ｐゴシック" charset="-128"/>
            </a:endParaRPr>
          </a:p>
          <a:p>
            <a:pPr eaLnBrk="1" hangingPunct="1">
              <a:lnSpc>
                <a:spcPct val="80000"/>
              </a:lnSpc>
            </a:pPr>
            <a:r>
              <a:rPr lang="en-US" sz="2200" smtClean="0">
                <a:latin typeface="Candara" pitchFamily="34" charset="0"/>
                <a:ea typeface="ＭＳ Ｐゴシック" charset="-128"/>
              </a:rPr>
              <a:t>Despite this EU directives do recognize that different grounds can intersect, in relation to gender the preamble to both the </a:t>
            </a:r>
            <a:r>
              <a:rPr lang="en-US" sz="2200" smtClean="0">
                <a:solidFill>
                  <a:srgbClr val="FF0000"/>
                </a:solidFill>
                <a:latin typeface="Candara" pitchFamily="34" charset="0"/>
                <a:ea typeface="ＭＳ Ｐゴシック" charset="-128"/>
              </a:rPr>
              <a:t>Race and the Employment Equality Directives</a:t>
            </a:r>
            <a:r>
              <a:rPr lang="en-US" sz="2200" smtClean="0">
                <a:latin typeface="Candara" pitchFamily="34" charset="0"/>
                <a:ea typeface="ＭＳ Ｐゴシック" charset="-128"/>
              </a:rPr>
              <a:t> stipulate that </a:t>
            </a:r>
            <a:r>
              <a:rPr lang="ja-JP" altLang="en-US" sz="2200" smtClean="0">
                <a:latin typeface="Candara" pitchFamily="34" charset="0"/>
                <a:ea typeface="ＭＳ Ｐゴシック" charset="-128"/>
              </a:rPr>
              <a:t>“</a:t>
            </a:r>
            <a:r>
              <a:rPr lang="en-US" altLang="ja-JP" sz="2200" smtClean="0">
                <a:latin typeface="Candara" pitchFamily="34" charset="0"/>
                <a:ea typeface="ＭＳ Ｐゴシック" charset="-128"/>
              </a:rPr>
              <a:t>in implementing the principle of equal treatment, the Community should, in accordance with Article 3 (2) of the Treaty, aim to eliminate inequalities, and to promote equality between men and women, </a:t>
            </a:r>
            <a:r>
              <a:rPr lang="en-US" altLang="ja-JP" sz="2200" u="sng" smtClean="0">
                <a:latin typeface="Candara" pitchFamily="34" charset="0"/>
                <a:ea typeface="ＭＳ Ｐゴシック" charset="-128"/>
              </a:rPr>
              <a:t>especially since women are often the victims of multiple discrimination.</a:t>
            </a:r>
            <a:r>
              <a:rPr lang="ja-JP" altLang="en-US" sz="2200" u="sng" smtClean="0">
                <a:latin typeface="Candara" pitchFamily="34" charset="0"/>
                <a:ea typeface="ＭＳ Ｐゴシック" charset="-128"/>
              </a:rPr>
              <a:t>”</a:t>
            </a:r>
            <a:r>
              <a:rPr lang="en-US" altLang="ja-JP" sz="2200" u="sng" smtClean="0">
                <a:latin typeface="Candara" pitchFamily="34" charset="0"/>
                <a:ea typeface="ＭＳ Ｐゴシック" charset="-128"/>
              </a:rPr>
              <a:t> </a:t>
            </a:r>
            <a:endParaRPr lang="hr-HR" altLang="ja-JP" sz="2200" u="sng" smtClean="0">
              <a:latin typeface="Candara" pitchFamily="34" charset="0"/>
              <a:ea typeface="ＭＳ Ｐゴシック" charset="-128"/>
            </a:endParaRPr>
          </a:p>
          <a:p>
            <a:pPr eaLnBrk="1" hangingPunct="1">
              <a:lnSpc>
                <a:spcPct val="80000"/>
              </a:lnSpc>
            </a:pPr>
            <a:r>
              <a:rPr lang="en-US" sz="2200" u="sng" smtClean="0">
                <a:solidFill>
                  <a:srgbClr val="FF0000"/>
                </a:solidFill>
                <a:latin typeface="Candara" pitchFamily="34" charset="0"/>
                <a:ea typeface="ＭＳ Ｐゴシック" charset="-128"/>
              </a:rPr>
              <a:t>Member States do not fully address Multiple Discrimination.</a:t>
            </a:r>
            <a:r>
              <a:rPr lang="en-US" sz="2200" smtClean="0">
                <a:latin typeface="Candara" pitchFamily="34" charset="0"/>
                <a:ea typeface="ＭＳ Ｐゴシック" charset="-128"/>
              </a:rPr>
              <a:t> </a:t>
            </a:r>
            <a:endParaRPr lang="hr-HR" sz="2200" smtClean="0">
              <a:latin typeface="Candara" pitchFamily="34" charset="0"/>
              <a:ea typeface="ＭＳ Ｐゴシック" charset="-128"/>
            </a:endParaRPr>
          </a:p>
          <a:p>
            <a:pPr eaLnBrk="1" hangingPunct="1">
              <a:lnSpc>
                <a:spcPct val="80000"/>
              </a:lnSpc>
              <a:buFont typeface="Wingdings" pitchFamily="2" charset="2"/>
              <a:buNone/>
            </a:pPr>
            <a:endParaRPr lang="en-US" sz="2200" smtClean="0">
              <a:latin typeface="Candara" pitchFamily="34" charset="0"/>
              <a:ea typeface="ＭＳ Ｐゴシック" charset="-128"/>
            </a:endParaRPr>
          </a:p>
        </p:txBody>
      </p:sp>
      <p:sp>
        <p:nvSpPr>
          <p:cNvPr id="45059" name="Slide Number Placeholder 5"/>
          <p:cNvSpPr>
            <a:spLocks noGrp="1"/>
          </p:cNvSpPr>
          <p:nvPr>
            <p:ph type="sldNum" sz="quarter" idx="12"/>
          </p:nvPr>
        </p:nvSpPr>
        <p:spPr bwMode="auto">
          <a:noFill/>
          <a:ln>
            <a:miter lim="800000"/>
            <a:headEnd/>
            <a:tailEnd/>
          </a:ln>
        </p:spPr>
        <p:txBody>
          <a:bodyPr/>
          <a:lstStyle/>
          <a:p>
            <a:fld id="{F0B96CD0-1E1A-4DE1-90FD-15C6CD8F35D0}" type="slidenum">
              <a:rPr lang="en-US" sz="1200">
                <a:solidFill>
                  <a:srgbClr val="A08BD6"/>
                </a:solidFill>
                <a:latin typeface="Arial" pitchFamily="34" charset="0"/>
              </a:rPr>
              <a:pPr/>
              <a:t>21</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sz="3000" b="1" i="1" smtClean="0">
                <a:latin typeface="Candara" pitchFamily="34" charset="0"/>
                <a:ea typeface="ＭＳ Ｐゴシック" charset="-128"/>
              </a:rPr>
              <a:t>EU </a:t>
            </a:r>
            <a:r>
              <a:rPr lang="hr-HR" sz="3000" b="1" i="1" smtClean="0">
                <a:latin typeface="Candara" pitchFamily="34" charset="0"/>
                <a:ea typeface="ＭＳ Ｐゴシック" charset="-128"/>
              </a:rPr>
              <a:t>member states</a:t>
            </a:r>
            <a:r>
              <a:rPr lang="en-US" sz="3000" b="1" i="1" smtClean="0">
                <a:latin typeface="Candara" pitchFamily="34" charset="0"/>
                <a:ea typeface="ＭＳ Ｐゴシック" charset="-128"/>
              </a:rPr>
              <a:t> addressing multidimensional problems of equality?</a:t>
            </a:r>
          </a:p>
        </p:txBody>
      </p:sp>
      <p:sp>
        <p:nvSpPr>
          <p:cNvPr id="46082" name="Rectangle 3"/>
          <p:cNvSpPr>
            <a:spLocks noGrp="1" noChangeArrowheads="1"/>
          </p:cNvSpPr>
          <p:nvPr>
            <p:ph idx="1"/>
          </p:nvPr>
        </p:nvSpPr>
        <p:spPr/>
        <p:txBody>
          <a:bodyPr/>
          <a:lstStyle/>
          <a:p>
            <a:pPr eaLnBrk="1" hangingPunct="1">
              <a:lnSpc>
                <a:spcPct val="80000"/>
              </a:lnSpc>
            </a:pPr>
            <a:r>
              <a:rPr lang="en-US" smtClean="0">
                <a:latin typeface="Candara" pitchFamily="34" charset="0"/>
                <a:ea typeface="ＭＳ Ｐゴシック" charset="-128"/>
              </a:rPr>
              <a:t>Austrian, German, Spanish and Romanian law contain the only specific provisions in the EU Member States</a:t>
            </a:r>
            <a:r>
              <a:rPr lang="ja-JP" altLang="en-US" smtClean="0">
                <a:latin typeface="Candara" pitchFamily="34" charset="0"/>
                <a:ea typeface="ＭＳ Ｐゴシック" charset="-128"/>
              </a:rPr>
              <a:t>’</a:t>
            </a:r>
            <a:r>
              <a:rPr lang="en-US" altLang="ja-JP" smtClean="0">
                <a:latin typeface="Candara" pitchFamily="34" charset="0"/>
                <a:ea typeface="ＭＳ Ｐゴシック" charset="-128"/>
              </a:rPr>
              <a:t> legislation on how to handle multiple discrimination. </a:t>
            </a:r>
            <a:endParaRPr lang="hr-HR" altLang="ja-JP" smtClean="0">
              <a:latin typeface="Candara" pitchFamily="34" charset="0"/>
              <a:ea typeface="ＭＳ Ｐゴシック" charset="-128"/>
            </a:endParaRPr>
          </a:p>
          <a:p>
            <a:pPr eaLnBrk="1" hangingPunct="1">
              <a:lnSpc>
                <a:spcPct val="80000"/>
              </a:lnSpc>
            </a:pPr>
            <a:r>
              <a:rPr lang="hr-HR" smtClean="0">
                <a:latin typeface="Candara" pitchFamily="34" charset="0"/>
                <a:ea typeface="ＭＳ Ｐゴシック" charset="-128"/>
              </a:rPr>
              <a:t>A</a:t>
            </a:r>
            <a:r>
              <a:rPr lang="en-US" smtClean="0">
                <a:latin typeface="Candara" pitchFamily="34" charset="0"/>
                <a:ea typeface="ＭＳ Ｐゴシック" charset="-128"/>
              </a:rPr>
              <a:t> limited amount of case law has emerged on the issue of EU. </a:t>
            </a:r>
            <a:endParaRPr lang="hr-HR" smtClean="0">
              <a:latin typeface="Candara" pitchFamily="34" charset="0"/>
              <a:ea typeface="ＭＳ Ｐゴシック" charset="-128"/>
            </a:endParaRPr>
          </a:p>
          <a:p>
            <a:pPr eaLnBrk="1" hangingPunct="1">
              <a:lnSpc>
                <a:spcPct val="80000"/>
              </a:lnSpc>
            </a:pPr>
            <a:r>
              <a:rPr lang="en-US" smtClean="0">
                <a:latin typeface="Candara" pitchFamily="34" charset="0"/>
                <a:ea typeface="ＭＳ Ｐゴシック" charset="-128"/>
              </a:rPr>
              <a:t>Case law from Denmark, Latvia, Sweden, Ireland and the UK demonstrate that multiple discrimination cases are identified and do reach dispute resolution bodies. </a:t>
            </a:r>
          </a:p>
        </p:txBody>
      </p:sp>
      <p:sp>
        <p:nvSpPr>
          <p:cNvPr id="46083" name="Slide Number Placeholder 5"/>
          <p:cNvSpPr>
            <a:spLocks noGrp="1"/>
          </p:cNvSpPr>
          <p:nvPr>
            <p:ph type="sldNum" sz="quarter" idx="12"/>
          </p:nvPr>
        </p:nvSpPr>
        <p:spPr bwMode="auto">
          <a:noFill/>
          <a:ln>
            <a:miter lim="800000"/>
            <a:headEnd/>
            <a:tailEnd/>
          </a:ln>
        </p:spPr>
        <p:txBody>
          <a:bodyPr/>
          <a:lstStyle/>
          <a:p>
            <a:fld id="{689C9C51-9758-45DB-BE51-4707CFCECDDF}" type="slidenum">
              <a:rPr lang="en-US" sz="1200">
                <a:solidFill>
                  <a:srgbClr val="A08BD6"/>
                </a:solidFill>
                <a:latin typeface="Arial" pitchFamily="34" charset="0"/>
              </a:rPr>
              <a:pPr/>
              <a:t>22</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128713" y="549275"/>
            <a:ext cx="8015287" cy="914400"/>
          </a:xfrm>
        </p:spPr>
        <p:txBody>
          <a:bodyPr/>
          <a:lstStyle/>
          <a:p>
            <a:pPr eaLnBrk="1" hangingPunct="1"/>
            <a:r>
              <a:rPr lang="hr-HR" sz="3800" b="1" smtClean="0">
                <a:latin typeface="Candara" pitchFamily="34" charset="0"/>
                <a:ea typeface="ＭＳ Ｐゴシック" charset="-128"/>
              </a:rPr>
              <a:t>New devlopments in EU law</a:t>
            </a:r>
            <a:r>
              <a:rPr lang="en-US" sz="3800" smtClean="0">
                <a:latin typeface="Candara" pitchFamily="34" charset="0"/>
                <a:ea typeface="ＭＳ Ｐゴシック" charset="-128"/>
              </a:rPr>
              <a:t> </a:t>
            </a:r>
          </a:p>
        </p:txBody>
      </p:sp>
      <p:sp>
        <p:nvSpPr>
          <p:cNvPr id="47106" name="Rectangle 3"/>
          <p:cNvSpPr>
            <a:spLocks noGrp="1" noChangeArrowheads="1"/>
          </p:cNvSpPr>
          <p:nvPr>
            <p:ph idx="1"/>
          </p:nvPr>
        </p:nvSpPr>
        <p:spPr/>
        <p:txBody>
          <a:bodyPr/>
          <a:lstStyle/>
          <a:p>
            <a:pPr eaLnBrk="1" hangingPunct="1">
              <a:lnSpc>
                <a:spcPct val="80000"/>
              </a:lnSpc>
            </a:pPr>
            <a:r>
              <a:rPr lang="hr-HR" smtClean="0">
                <a:latin typeface="Candara" pitchFamily="34" charset="0"/>
                <a:ea typeface="ＭＳ Ｐゴシック" charset="-128"/>
              </a:rPr>
              <a:t>Treaty of Lisbon – article 17. </a:t>
            </a:r>
            <a:r>
              <a:rPr lang="hr-HR" altLang="en-US" smtClean="0">
                <a:latin typeface="Candara" pitchFamily="34" charset="0"/>
                <a:ea typeface="ＭＳ Ｐゴシック" charset="-128"/>
              </a:rPr>
              <a:t>“</a:t>
            </a:r>
            <a:r>
              <a:rPr lang="hr-HR" smtClean="0">
                <a:latin typeface="Candara" pitchFamily="34" charset="0"/>
                <a:ea typeface="ＭＳ Ｐゴシック" charset="-128"/>
              </a:rPr>
              <a:t>...any disrimination on the grounds of nationality is forbidden!</a:t>
            </a:r>
            <a:r>
              <a:rPr lang="hr-HR" altLang="en-US" smtClean="0">
                <a:latin typeface="Candara" pitchFamily="34" charset="0"/>
                <a:ea typeface="ＭＳ Ｐゴシック" charset="-128"/>
              </a:rPr>
              <a:t>”</a:t>
            </a:r>
            <a:endParaRPr lang="hr-HR" smtClean="0">
              <a:latin typeface="Candara" pitchFamily="34" charset="0"/>
              <a:ea typeface="ＭＳ Ｐゴシック" charset="-128"/>
            </a:endParaRPr>
          </a:p>
          <a:p>
            <a:pPr eaLnBrk="1" hangingPunct="1">
              <a:lnSpc>
                <a:spcPct val="80000"/>
              </a:lnSpc>
            </a:pPr>
            <a:r>
              <a:rPr lang="hr-HR" smtClean="0">
                <a:latin typeface="Candara" pitchFamily="34" charset="0"/>
                <a:ea typeface="ＭＳ Ｐゴシック" charset="-128"/>
              </a:rPr>
              <a:t>Treaty of Lisbon – article 17a...</a:t>
            </a:r>
            <a:r>
              <a:rPr lang="hr-HR" altLang="en-US" smtClean="0">
                <a:latin typeface="Candara" pitchFamily="34" charset="0"/>
                <a:ea typeface="ＭＳ Ｐゴシック" charset="-128"/>
              </a:rPr>
              <a:t>”</a:t>
            </a:r>
            <a:r>
              <a:rPr lang="hr-HR" smtClean="0">
                <a:latin typeface="Candara" pitchFamily="34" charset="0"/>
                <a:ea typeface="ＭＳ Ｐゴシック" charset="-128"/>
              </a:rPr>
              <a:t>Council after obtaining a consent of the Parliament,  may take appropriate action to combat discrimination based on sex, racial or ethnic origin, religion or belief, disability, age or sexual orientation.</a:t>
            </a:r>
            <a:r>
              <a:rPr lang="hr-HR" altLang="en-US" smtClean="0">
                <a:latin typeface="Candara" pitchFamily="34" charset="0"/>
                <a:ea typeface="ＭＳ Ｐゴシック" charset="-128"/>
              </a:rPr>
              <a:t>”</a:t>
            </a:r>
            <a:endParaRPr lang="hr-HR" smtClean="0">
              <a:latin typeface="Candara" pitchFamily="34" charset="0"/>
              <a:ea typeface="ＭＳ Ｐゴシック" charset="-128"/>
            </a:endParaRPr>
          </a:p>
          <a:p>
            <a:pPr eaLnBrk="1" hangingPunct="1">
              <a:lnSpc>
                <a:spcPct val="80000"/>
              </a:lnSpc>
            </a:pPr>
            <a:r>
              <a:rPr lang="hr-HR" smtClean="0">
                <a:latin typeface="Candara" pitchFamily="34" charset="0"/>
                <a:ea typeface="ＭＳ Ｐゴシック" charset="-128"/>
              </a:rPr>
              <a:t>Treaty of Lisbon – social policy...working conditions, labor market, protection of workers, equal opportunities, equal pay for equal                                                                                                                                                                                                                                                                                                                                                                                                                                                                                                                                     work, etc...(article 136-142) </a:t>
            </a:r>
            <a:endParaRPr lang="en-US" smtClean="0">
              <a:latin typeface="Candara" pitchFamily="34" charset="0"/>
              <a:ea typeface="ＭＳ Ｐゴシック" charset="-128"/>
            </a:endParaRPr>
          </a:p>
        </p:txBody>
      </p:sp>
      <p:sp>
        <p:nvSpPr>
          <p:cNvPr id="47107" name="Slide Number Placeholder 5"/>
          <p:cNvSpPr>
            <a:spLocks noGrp="1"/>
          </p:cNvSpPr>
          <p:nvPr>
            <p:ph type="sldNum" sz="quarter" idx="12"/>
          </p:nvPr>
        </p:nvSpPr>
        <p:spPr bwMode="auto">
          <a:noFill/>
          <a:ln>
            <a:miter lim="800000"/>
            <a:headEnd/>
            <a:tailEnd/>
          </a:ln>
        </p:spPr>
        <p:txBody>
          <a:bodyPr/>
          <a:lstStyle/>
          <a:p>
            <a:fld id="{AC4C8762-E088-436F-80C7-C4AD316D5029}" type="slidenum">
              <a:rPr lang="en-US" sz="1200">
                <a:solidFill>
                  <a:srgbClr val="A08BD6"/>
                </a:solidFill>
                <a:latin typeface="Arial" pitchFamily="34" charset="0"/>
              </a:rPr>
              <a:pPr/>
              <a:t>23</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en-US" sz="3600" smtClean="0">
                <a:latin typeface="Times New Roman" pitchFamily="18" charset="0"/>
                <a:ea typeface="ＭＳ Ｐゴシック" charset="-128"/>
                <a:cs typeface="Times New Roman" pitchFamily="18" charset="0"/>
              </a:rPr>
              <a:t>RACE, ETHNICITY, COLOUR, NATIONAL MINORITIES</a:t>
            </a:r>
          </a:p>
        </p:txBody>
      </p:sp>
      <p:sp>
        <p:nvSpPr>
          <p:cNvPr id="48130" name="Content Placeholder 2"/>
          <p:cNvSpPr>
            <a:spLocks noGrp="1"/>
          </p:cNvSpPr>
          <p:nvPr>
            <p:ph idx="1"/>
          </p:nvPr>
        </p:nvSpPr>
        <p:spPr/>
        <p:txBody>
          <a:bodyPr/>
          <a:lstStyle/>
          <a:p>
            <a:pPr eaLnBrk="1" hangingPunct="1"/>
            <a:r>
              <a:rPr lang="en-US" smtClean="0">
                <a:ea typeface="ＭＳ Ｐゴシック" charset="-128"/>
              </a:rPr>
              <a:t>Religion is expressly protected as separate ground under EED</a:t>
            </a:r>
          </a:p>
          <a:p>
            <a:pPr eaLnBrk="1" hangingPunct="1"/>
            <a:r>
              <a:rPr lang="en-US" smtClean="0">
                <a:ea typeface="ＭＳ Ｐゴシック" charset="-128"/>
              </a:rPr>
              <a:t>However, an alleged victim of religious discrimination may have an interest in associating religion with the ground of race because, as EU law currently stands, protection from race discrimination is broader in scope than protection from religious discrimination </a:t>
            </a:r>
          </a:p>
          <a:p>
            <a:pPr eaLnBrk="1" hangingPunct="1"/>
            <a:r>
              <a:rPr lang="en-US" smtClean="0">
                <a:ea typeface="ＭＳ Ｐゴシック" charset="-128"/>
              </a:rPr>
              <a:t>Example: Sejdic and Finci V. BiH, 2009 (105)</a:t>
            </a: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8164E7E1-9F63-4277-9478-5E088EC922DE}"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24</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sz="2400" b="1" i="1" smtClean="0">
                <a:latin typeface="Candara" pitchFamily="34" charset="0"/>
                <a:ea typeface="ＭＳ Ｐゴシック" charset="-128"/>
              </a:rPr>
              <a:t>How legal norms on intersectional discrimination can be applied to Eastern Europe?</a:t>
            </a:r>
          </a:p>
        </p:txBody>
      </p:sp>
      <p:sp>
        <p:nvSpPr>
          <p:cNvPr id="15363"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defRPr/>
            </a:pPr>
            <a:r>
              <a:rPr lang="en-US" sz="2200">
                <a:solidFill>
                  <a:srgbClr val="FF0000"/>
                </a:solidFill>
                <a:latin typeface="Candara" charset="0"/>
              </a:rPr>
              <a:t>The issue of concern is whether Western European approach to anti-discrimination policy is different from the one existing in Eastern European countries?</a:t>
            </a:r>
            <a:endParaRPr lang="hr-HR" sz="2200">
              <a:solidFill>
                <a:srgbClr val="FF0000"/>
              </a:solidFill>
              <a:latin typeface="Candara" charset="0"/>
            </a:endParaRPr>
          </a:p>
          <a:p>
            <a:pPr eaLnBrk="1" fontAlgn="auto" hangingPunct="1">
              <a:lnSpc>
                <a:spcPct val="90000"/>
              </a:lnSpc>
              <a:spcAft>
                <a:spcPts val="0"/>
              </a:spcAft>
              <a:defRPr/>
            </a:pPr>
            <a:r>
              <a:rPr lang="en-US" sz="2200">
                <a:latin typeface="Candara" charset="0"/>
              </a:rPr>
              <a:t>Concerning the current equality legal framework in Easter</a:t>
            </a:r>
            <a:r>
              <a:rPr lang="hr-HR" sz="2200">
                <a:latin typeface="Candara" charset="0"/>
              </a:rPr>
              <a:t>n</a:t>
            </a:r>
            <a:r>
              <a:rPr lang="en-US" sz="2200">
                <a:latin typeface="Candara" charset="0"/>
              </a:rPr>
              <a:t> European countries and the state of implementation of European Union Directives, the </a:t>
            </a:r>
            <a:r>
              <a:rPr lang="en-US" sz="2200">
                <a:solidFill>
                  <a:srgbClr val="FF0000"/>
                </a:solidFill>
                <a:latin typeface="Candara" charset="0"/>
              </a:rPr>
              <a:t>answer is positive. </a:t>
            </a:r>
            <a:endParaRPr lang="hr-HR" sz="2200">
              <a:solidFill>
                <a:srgbClr val="FF0000"/>
              </a:solidFill>
              <a:latin typeface="Candara" charset="0"/>
            </a:endParaRPr>
          </a:p>
          <a:p>
            <a:pPr eaLnBrk="1" fontAlgn="auto" hangingPunct="1">
              <a:lnSpc>
                <a:spcPct val="90000"/>
              </a:lnSpc>
              <a:spcAft>
                <a:spcPts val="0"/>
              </a:spcAft>
              <a:defRPr/>
            </a:pPr>
            <a:r>
              <a:rPr lang="en-US" sz="2200">
                <a:latin typeface="Candara" charset="0"/>
              </a:rPr>
              <a:t>Specialized bodies constructed for that specific purpose have not been consistent and effective in implementing measures defined by existing legislation neither proven to be coherent with new standards introduced by European Community law. </a:t>
            </a:r>
            <a:endParaRPr lang="hr-HR" sz="2200">
              <a:latin typeface="Candara" charset="0"/>
            </a:endParaRPr>
          </a:p>
          <a:p>
            <a:pPr eaLnBrk="1" fontAlgn="auto" hangingPunct="1">
              <a:lnSpc>
                <a:spcPct val="90000"/>
              </a:lnSpc>
              <a:spcAft>
                <a:spcPts val="0"/>
              </a:spcAft>
              <a:defRPr/>
            </a:pPr>
            <a:endParaRPr lang="en-US" sz="2200">
              <a:latin typeface="Candara" charset="0"/>
            </a:endParaRPr>
          </a:p>
        </p:txBody>
      </p:sp>
      <p:sp>
        <p:nvSpPr>
          <p:cNvPr id="49155" name="Slide Number Placeholder 5"/>
          <p:cNvSpPr>
            <a:spLocks noGrp="1"/>
          </p:cNvSpPr>
          <p:nvPr>
            <p:ph type="sldNum" sz="quarter" idx="12"/>
          </p:nvPr>
        </p:nvSpPr>
        <p:spPr bwMode="auto">
          <a:noFill/>
          <a:ln>
            <a:miter lim="800000"/>
            <a:headEnd/>
            <a:tailEnd/>
          </a:ln>
        </p:spPr>
        <p:txBody>
          <a:bodyPr/>
          <a:lstStyle/>
          <a:p>
            <a:fld id="{D3FA83BA-2365-4C94-8F95-79B75647998A}" type="slidenum">
              <a:rPr lang="en-US" sz="1200">
                <a:solidFill>
                  <a:srgbClr val="A08BD6"/>
                </a:solidFill>
                <a:latin typeface="Arial" pitchFamily="34" charset="0"/>
              </a:rPr>
              <a:pPr/>
              <a:t>25</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sz="2400" b="1" i="1" smtClean="0">
                <a:latin typeface="Candara" pitchFamily="34" charset="0"/>
                <a:ea typeface="ＭＳ Ｐゴシック" charset="-128"/>
              </a:rPr>
              <a:t>How legal norms on intersectional discrimination can be applied to Eastern Europe?</a:t>
            </a:r>
          </a:p>
        </p:txBody>
      </p:sp>
      <p:sp>
        <p:nvSpPr>
          <p:cNvPr id="50178" name="Rectangle 3"/>
          <p:cNvSpPr>
            <a:spLocks noGrp="1" noChangeArrowheads="1"/>
          </p:cNvSpPr>
          <p:nvPr>
            <p:ph idx="1"/>
          </p:nvPr>
        </p:nvSpPr>
        <p:spPr/>
        <p:txBody>
          <a:bodyPr/>
          <a:lstStyle/>
          <a:p>
            <a:pPr eaLnBrk="1" hangingPunct="1">
              <a:lnSpc>
                <a:spcPct val="80000"/>
              </a:lnSpc>
            </a:pPr>
            <a:r>
              <a:rPr lang="en-US" smtClean="0">
                <a:latin typeface="Candara" pitchFamily="34" charset="0"/>
                <a:ea typeface="ＭＳ Ｐゴシック" charset="-128"/>
              </a:rPr>
              <a:t>What is more significant and worries those who established anti-discrimination framework is that </a:t>
            </a:r>
            <a:r>
              <a:rPr lang="en-US" smtClean="0">
                <a:solidFill>
                  <a:srgbClr val="FF0000"/>
                </a:solidFill>
                <a:latin typeface="Candara" pitchFamily="34" charset="0"/>
                <a:ea typeface="ＭＳ Ｐゴシック" charset="-128"/>
              </a:rPr>
              <a:t>Eastern European countries fail in harmonizing domestic laws in the field of race and gender with each other.</a:t>
            </a:r>
            <a:endParaRPr lang="hr-HR" smtClean="0">
              <a:solidFill>
                <a:srgbClr val="FF0000"/>
              </a:solidFill>
              <a:latin typeface="Candara" pitchFamily="34" charset="0"/>
              <a:ea typeface="ＭＳ Ｐゴシック" charset="-128"/>
            </a:endParaRPr>
          </a:p>
          <a:p>
            <a:pPr eaLnBrk="1" hangingPunct="1">
              <a:lnSpc>
                <a:spcPct val="80000"/>
              </a:lnSpc>
            </a:pPr>
            <a:r>
              <a:rPr lang="hr-HR" smtClean="0">
                <a:latin typeface="Candara" pitchFamily="34" charset="0"/>
                <a:ea typeface="ＭＳ Ｐゴシック" charset="-128"/>
              </a:rPr>
              <a:t>Gender equality norms </a:t>
            </a:r>
            <a:r>
              <a:rPr lang="en-US" smtClean="0">
                <a:latin typeface="Candara" pitchFamily="34" charset="0"/>
                <a:ea typeface="ＭＳ Ｐゴシック" charset="-128"/>
              </a:rPr>
              <a:t>can be described as </a:t>
            </a:r>
            <a:r>
              <a:rPr lang="ja-JP" altLang="en-US" smtClean="0">
                <a:latin typeface="Candara" pitchFamily="34" charset="0"/>
                <a:ea typeface="ＭＳ Ｐゴシック" charset="-128"/>
              </a:rPr>
              <a:t>“</a:t>
            </a:r>
            <a:r>
              <a:rPr lang="en-US" altLang="ja-JP" smtClean="0">
                <a:latin typeface="Candara" pitchFamily="34" charset="0"/>
                <a:ea typeface="ＭＳ Ｐゴシック" charset="-128"/>
              </a:rPr>
              <a:t>gender-sensitive</a:t>
            </a:r>
            <a:r>
              <a:rPr lang="ja-JP" altLang="en-US" smtClean="0">
                <a:latin typeface="Candara" pitchFamily="34" charset="0"/>
                <a:ea typeface="ＭＳ Ｐゴシック" charset="-128"/>
              </a:rPr>
              <a:t>”</a:t>
            </a:r>
            <a:r>
              <a:rPr lang="en-US" altLang="ja-JP" smtClean="0">
                <a:latin typeface="Candara" pitchFamily="34" charset="0"/>
                <a:ea typeface="ＭＳ Ｐゴシック" charset="-128"/>
              </a:rPr>
              <a:t> norms but are only gender-sensitive in terms of offering a general framework for action combating gender discrimination</a:t>
            </a:r>
            <a:endParaRPr lang="hr-HR" altLang="ja-JP" smtClean="0">
              <a:latin typeface="Candara" pitchFamily="34" charset="0"/>
              <a:ea typeface="ＭＳ Ｐゴシック" charset="-128"/>
            </a:endParaRPr>
          </a:p>
          <a:p>
            <a:pPr eaLnBrk="1" hangingPunct="1">
              <a:lnSpc>
                <a:spcPct val="80000"/>
              </a:lnSpc>
              <a:buFont typeface="Wingdings" pitchFamily="2" charset="2"/>
              <a:buNone/>
            </a:pPr>
            <a:endParaRPr lang="en-US" smtClean="0">
              <a:latin typeface="Candara" pitchFamily="34" charset="0"/>
              <a:ea typeface="ＭＳ Ｐゴシック" charset="-128"/>
            </a:endParaRPr>
          </a:p>
        </p:txBody>
      </p:sp>
      <p:sp>
        <p:nvSpPr>
          <p:cNvPr id="50179" name="Slide Number Placeholder 5"/>
          <p:cNvSpPr>
            <a:spLocks noGrp="1"/>
          </p:cNvSpPr>
          <p:nvPr>
            <p:ph type="sldNum" sz="quarter" idx="12"/>
          </p:nvPr>
        </p:nvSpPr>
        <p:spPr bwMode="auto">
          <a:noFill/>
          <a:ln>
            <a:miter lim="800000"/>
            <a:headEnd/>
            <a:tailEnd/>
          </a:ln>
        </p:spPr>
        <p:txBody>
          <a:bodyPr/>
          <a:lstStyle/>
          <a:p>
            <a:fld id="{5A8B45AF-276E-454E-9F95-1DAE29305D60}" type="slidenum">
              <a:rPr lang="en-US" sz="1200">
                <a:solidFill>
                  <a:srgbClr val="A08BD6"/>
                </a:solidFill>
                <a:latin typeface="Arial" pitchFamily="34" charset="0"/>
              </a:rPr>
              <a:pPr/>
              <a:t>26</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sz="2400" b="1" i="1" smtClean="0">
                <a:latin typeface="Candara" pitchFamily="34" charset="0"/>
                <a:ea typeface="ＭＳ Ｐゴシック" charset="-128"/>
              </a:rPr>
              <a:t>How legal norms on intersectional discrimination can be applied to Eastern Europe?</a:t>
            </a:r>
          </a:p>
        </p:txBody>
      </p:sp>
      <p:sp>
        <p:nvSpPr>
          <p:cNvPr id="17411" name="Rectangle 3"/>
          <p:cNvSpPr>
            <a:spLocks noGrp="1" noChangeArrowheads="1"/>
          </p:cNvSpPr>
          <p:nvPr>
            <p:ph idx="1"/>
          </p:nvPr>
        </p:nvSpPr>
        <p:spPr/>
        <p:txBody>
          <a:bodyPr rtlCol="0">
            <a:normAutofit fontScale="92500"/>
          </a:bodyPr>
          <a:lstStyle/>
          <a:p>
            <a:pPr eaLnBrk="1" fontAlgn="auto" hangingPunct="1">
              <a:spcAft>
                <a:spcPts val="0"/>
              </a:spcAft>
              <a:defRPr/>
            </a:pPr>
            <a:r>
              <a:rPr lang="en-US" sz="2600">
                <a:latin typeface="Candara" charset="0"/>
              </a:rPr>
              <a:t>One of the biggest gaps in the existing legislation of former and current accession countries is the lack of emphasize on </a:t>
            </a:r>
            <a:r>
              <a:rPr lang="en-US" sz="2600" u="sng">
                <a:solidFill>
                  <a:srgbClr val="FF0000"/>
                </a:solidFill>
                <a:latin typeface="Candara" charset="0"/>
              </a:rPr>
              <a:t>individual rights protection</a:t>
            </a:r>
            <a:endParaRPr lang="hr-HR" sz="2600" u="sng">
              <a:solidFill>
                <a:srgbClr val="FF0000"/>
              </a:solidFill>
              <a:latin typeface="Candara" charset="0"/>
            </a:endParaRPr>
          </a:p>
          <a:p>
            <a:pPr eaLnBrk="1" fontAlgn="auto" hangingPunct="1">
              <a:spcAft>
                <a:spcPts val="0"/>
              </a:spcAft>
              <a:defRPr/>
            </a:pPr>
            <a:r>
              <a:rPr lang="en-US" sz="2600">
                <a:latin typeface="Candara" charset="0"/>
              </a:rPr>
              <a:t>The lack of full understanding of the </a:t>
            </a:r>
            <a:r>
              <a:rPr lang="en-US" sz="2600" b="1">
                <a:latin typeface="Candara" charset="0"/>
              </a:rPr>
              <a:t>basic concepts of equality</a:t>
            </a:r>
            <a:r>
              <a:rPr lang="hr-HR" sz="2600" b="1">
                <a:latin typeface="Candara" charset="0"/>
              </a:rPr>
              <a:t> - </a:t>
            </a:r>
            <a:r>
              <a:rPr lang="en-US" sz="2600">
                <a:solidFill>
                  <a:srgbClr val="FF0000"/>
                </a:solidFill>
                <a:latin typeface="Candara" charset="0"/>
              </a:rPr>
              <a:t>equality legislation in the CEE full of gaps and definitions, often literally adopted from the EU legislation.</a:t>
            </a:r>
            <a:endParaRPr lang="hr-HR" sz="2600">
              <a:solidFill>
                <a:srgbClr val="FF0000"/>
              </a:solidFill>
              <a:latin typeface="Candara" charset="0"/>
            </a:endParaRPr>
          </a:p>
          <a:p>
            <a:pPr eaLnBrk="1" fontAlgn="auto" hangingPunct="1">
              <a:spcAft>
                <a:spcPts val="0"/>
              </a:spcAft>
              <a:defRPr/>
            </a:pPr>
            <a:r>
              <a:rPr lang="hr-HR" sz="2600">
                <a:solidFill>
                  <a:srgbClr val="FF0000"/>
                </a:solidFill>
                <a:latin typeface="Candara" charset="0"/>
              </a:rPr>
              <a:t>No recognition of multiple discrimination in practice</a:t>
            </a:r>
          </a:p>
          <a:p>
            <a:pPr eaLnBrk="1" fontAlgn="auto" hangingPunct="1">
              <a:spcAft>
                <a:spcPts val="0"/>
              </a:spcAft>
              <a:defRPr/>
            </a:pPr>
            <a:endParaRPr lang="en-US" sz="2600">
              <a:latin typeface="Candara" charset="0"/>
            </a:endParaRPr>
          </a:p>
        </p:txBody>
      </p:sp>
      <p:sp>
        <p:nvSpPr>
          <p:cNvPr id="51203" name="Slide Number Placeholder 5"/>
          <p:cNvSpPr>
            <a:spLocks noGrp="1"/>
          </p:cNvSpPr>
          <p:nvPr>
            <p:ph type="sldNum" sz="quarter" idx="12"/>
          </p:nvPr>
        </p:nvSpPr>
        <p:spPr bwMode="auto">
          <a:noFill/>
          <a:ln>
            <a:miter lim="800000"/>
            <a:headEnd/>
            <a:tailEnd/>
          </a:ln>
        </p:spPr>
        <p:txBody>
          <a:bodyPr/>
          <a:lstStyle/>
          <a:p>
            <a:fld id="{D3E55D61-191D-4A39-B350-BBEE71F63AF6}" type="slidenum">
              <a:rPr lang="en-US" sz="1200">
                <a:solidFill>
                  <a:srgbClr val="A08BD6"/>
                </a:solidFill>
                <a:latin typeface="Arial" pitchFamily="34" charset="0"/>
              </a:rPr>
              <a:pPr/>
              <a:t>27</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sz="2400" b="1" i="1" smtClean="0">
                <a:latin typeface="Candara" pitchFamily="34" charset="0"/>
                <a:ea typeface="ＭＳ Ｐゴシック" charset="-128"/>
              </a:rPr>
              <a:t>How legal norms on intersectional discrimination can be applied to Eastern Europe?</a:t>
            </a:r>
          </a:p>
        </p:txBody>
      </p:sp>
      <p:sp>
        <p:nvSpPr>
          <p:cNvPr id="52226" name="Rectangle 3"/>
          <p:cNvSpPr>
            <a:spLocks noGrp="1" noChangeArrowheads="1"/>
          </p:cNvSpPr>
          <p:nvPr>
            <p:ph idx="1"/>
          </p:nvPr>
        </p:nvSpPr>
        <p:spPr/>
        <p:txBody>
          <a:bodyPr/>
          <a:lstStyle/>
          <a:p>
            <a:pPr eaLnBrk="1" hangingPunct="1"/>
            <a:r>
              <a:rPr lang="en-US" smtClean="0">
                <a:latin typeface="Candara" pitchFamily="34" charset="0"/>
                <a:ea typeface="ＭＳ Ｐゴシック" charset="-128"/>
              </a:rPr>
              <a:t>The possible consequence of such a wrongdoing is </a:t>
            </a:r>
            <a:r>
              <a:rPr lang="en-US" smtClean="0">
                <a:solidFill>
                  <a:srgbClr val="FF0000"/>
                </a:solidFill>
                <a:latin typeface="Candara" pitchFamily="34" charset="0"/>
                <a:ea typeface="ＭＳ Ｐゴシック" charset="-128"/>
              </a:rPr>
              <a:t>non-implementation of recently adopted norms of gender equality</a:t>
            </a:r>
            <a:r>
              <a:rPr lang="en-US" smtClean="0">
                <a:latin typeface="Candara" pitchFamily="34" charset="0"/>
                <a:ea typeface="ＭＳ Ｐゴシック" charset="-128"/>
              </a:rPr>
              <a:t> due to reason that judges and national machineries responsible for its implementation </a:t>
            </a:r>
            <a:r>
              <a:rPr lang="hr-HR" smtClean="0">
                <a:solidFill>
                  <a:srgbClr val="FF0000"/>
                </a:solidFill>
                <a:latin typeface="Candara" pitchFamily="34" charset="0"/>
                <a:ea typeface="ＭＳ Ｐゴシック" charset="-128"/>
              </a:rPr>
              <a:t>do</a:t>
            </a:r>
            <a:r>
              <a:rPr lang="en-US" smtClean="0">
                <a:solidFill>
                  <a:srgbClr val="FF0000"/>
                </a:solidFill>
                <a:latin typeface="Candara" pitchFamily="34" charset="0"/>
                <a:ea typeface="ＭＳ Ｐゴシック" charset="-128"/>
              </a:rPr>
              <a:t> not know how to apply certain rules</a:t>
            </a:r>
            <a:endParaRPr lang="hr-HR" smtClean="0">
              <a:solidFill>
                <a:srgbClr val="FF0000"/>
              </a:solidFill>
              <a:latin typeface="Candara" pitchFamily="34" charset="0"/>
              <a:ea typeface="ＭＳ Ｐゴシック" charset="-128"/>
            </a:endParaRPr>
          </a:p>
          <a:p>
            <a:pPr eaLnBrk="1" hangingPunct="1">
              <a:buFont typeface="Wingdings" pitchFamily="2" charset="2"/>
              <a:buNone/>
            </a:pPr>
            <a:endParaRPr lang="en-US" smtClean="0">
              <a:latin typeface="Candara" pitchFamily="34" charset="0"/>
              <a:ea typeface="ＭＳ Ｐゴシック" charset="-128"/>
            </a:endParaRPr>
          </a:p>
        </p:txBody>
      </p:sp>
      <p:sp>
        <p:nvSpPr>
          <p:cNvPr id="52227" name="Slide Number Placeholder 5"/>
          <p:cNvSpPr>
            <a:spLocks noGrp="1"/>
          </p:cNvSpPr>
          <p:nvPr>
            <p:ph type="sldNum" sz="quarter" idx="12"/>
          </p:nvPr>
        </p:nvSpPr>
        <p:spPr bwMode="auto">
          <a:noFill/>
          <a:ln>
            <a:miter lim="800000"/>
            <a:headEnd/>
            <a:tailEnd/>
          </a:ln>
        </p:spPr>
        <p:txBody>
          <a:bodyPr/>
          <a:lstStyle/>
          <a:p>
            <a:fld id="{92A85ACC-ECFE-4A1D-8B35-C7807F791BD6}" type="slidenum">
              <a:rPr lang="en-US" sz="1200">
                <a:solidFill>
                  <a:srgbClr val="A08BD6"/>
                </a:solidFill>
                <a:latin typeface="Arial" pitchFamily="34" charset="0"/>
              </a:rPr>
              <a:pPr/>
              <a:t>28</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pPr eaLnBrk="1" hangingPunct="1"/>
            <a:r>
              <a:rPr lang="en-US" smtClean="0">
                <a:ea typeface="ＭＳ Ｐゴシック" charset="-128"/>
              </a:rPr>
              <a:t>Proving discrimination </a:t>
            </a:r>
          </a:p>
        </p:txBody>
      </p:sp>
      <p:graphicFrame>
        <p:nvGraphicFramePr>
          <p:cNvPr id="6" name="Content Placeholder 5"/>
          <p:cNvGraphicFramePr>
            <a:graphicFrameLocks noGrp="1"/>
          </p:cNvGraphicFramePr>
          <p:nvPr>
            <p:ph idx="1"/>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7521388" y="5476097"/>
            <a:ext cx="1483056" cy="851848"/>
          </a:xfrm>
        </p:spPr>
        <p:txBody>
          <a:bodyPr rtlCol="0"/>
          <a:lstStyle/>
          <a:p>
            <a:pPr>
              <a:defRPr/>
            </a:pPr>
            <a:fld id="{F98BC00C-8887-4386-9751-1DDF1CE57989}"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29</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ea typeface="ＭＳ Ｐゴシック" charset="-128"/>
              </a:rPr>
              <a:t>HYPOTHESES</a:t>
            </a:r>
          </a:p>
        </p:txBody>
      </p:sp>
      <p:graphicFrame>
        <p:nvGraphicFramePr>
          <p:cNvPr id="6" name="Content Placeholder 5"/>
          <p:cNvGraphicFramePr>
            <a:graphicFrameLocks noGrp="1"/>
          </p:cNvGraphicFramePr>
          <p:nvPr>
            <p:ph idx="1"/>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7521388" y="5476097"/>
            <a:ext cx="1483056" cy="851848"/>
          </a:xfrm>
        </p:spPr>
        <p:txBody>
          <a:bodyPr rtlCol="0"/>
          <a:lstStyle/>
          <a:p>
            <a:pPr>
              <a:defRPr/>
            </a:pPr>
            <a:fld id="{C5EF5E68-3DF3-4B10-8FD7-A31ED42DBDD1}"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3</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r>
              <a:rPr lang="en-US" smtClean="0">
                <a:latin typeface="Candara" pitchFamily="34" charset="0"/>
                <a:ea typeface="ＭＳ Ｐゴシック" charset="-128"/>
              </a:rPr>
              <a:t>PROVING DISCRIMINATION</a:t>
            </a:r>
          </a:p>
        </p:txBody>
      </p:sp>
      <p:sp>
        <p:nvSpPr>
          <p:cNvPr id="34819" name="Content Placeholder 2"/>
          <p:cNvSpPr>
            <a:spLocks noGrp="1"/>
          </p:cNvSpPr>
          <p:nvPr>
            <p:ph idx="1"/>
          </p:nvPr>
        </p:nvSpPr>
        <p:spPr/>
        <p:txBody>
          <a:bodyPr>
            <a:normAutofit/>
          </a:bodyPr>
          <a:lstStyle/>
          <a:p>
            <a:pPr eaLnBrk="1" hangingPunct="1">
              <a:lnSpc>
                <a:spcPct val="80000"/>
              </a:lnSpc>
            </a:pPr>
            <a:r>
              <a:rPr lang="en-US" sz="1300" smtClean="0">
                <a:latin typeface="Candara" pitchFamily="34" charset="0"/>
                <a:ea typeface="ＭＳ Ｐゴシック" charset="-128"/>
              </a:rPr>
              <a:t>Situation testing (Roma case, Gothenburg case)</a:t>
            </a:r>
          </a:p>
          <a:p>
            <a:pPr eaLnBrk="1" hangingPunct="1">
              <a:lnSpc>
                <a:spcPct val="80000"/>
              </a:lnSpc>
            </a:pPr>
            <a:r>
              <a:rPr lang="en-US" sz="1300" smtClean="0">
                <a:latin typeface="Candara" pitchFamily="34" charset="0"/>
                <a:ea typeface="ＭＳ Ｐゴシック" charset="-128"/>
              </a:rPr>
              <a:t>Questionnaire (prituzba poslodavcu)</a:t>
            </a:r>
          </a:p>
          <a:p>
            <a:pPr eaLnBrk="1" hangingPunct="1">
              <a:lnSpc>
                <a:spcPct val="80000"/>
              </a:lnSpc>
            </a:pPr>
            <a:r>
              <a:rPr lang="en-US" sz="1300" smtClean="0">
                <a:latin typeface="Candara" pitchFamily="34" charset="0"/>
                <a:ea typeface="ＭＳ Ｐゴシック" charset="-128"/>
              </a:rPr>
              <a:t>Statistical evidence (Saymor Smith &amp; Perez, C-167/97, employment rights and privileges …if available statistics indicated that a considerably smaller percentage of women than men were able to satisfy the condition</a:t>
            </a:r>
          </a:p>
          <a:p>
            <a:pPr eaLnBrk="1" hangingPunct="1">
              <a:lnSpc>
                <a:spcPct val="80000"/>
              </a:lnSpc>
            </a:pPr>
            <a:r>
              <a:rPr lang="en-US" sz="1300" smtClean="0">
                <a:latin typeface="Candara" pitchFamily="34" charset="0"/>
                <a:ea typeface="ＭＳ Ｐゴシック" charset="-128"/>
              </a:rPr>
              <a:t>Witness statements and other documents (Romanian ADA allows the use of audio and video recordings, Hungary: the same case may be litigated in different forums…courts, equality commission, ombudsperson…))</a:t>
            </a:r>
          </a:p>
          <a:p>
            <a:pPr eaLnBrk="1" hangingPunct="1">
              <a:lnSpc>
                <a:spcPct val="80000"/>
              </a:lnSpc>
            </a:pPr>
            <a:r>
              <a:rPr lang="en-US" sz="1300" smtClean="0">
                <a:latin typeface="Candara" pitchFamily="34" charset="0"/>
                <a:ea typeface="ＭＳ Ｐゴシック" charset="-128"/>
              </a:rPr>
              <a:t>Prima facie cases: establishing presumption of discrimination (Feryn, Enderby)</a:t>
            </a:r>
          </a:p>
          <a:p>
            <a:pPr eaLnBrk="1" hangingPunct="1">
              <a:lnSpc>
                <a:spcPct val="80000"/>
              </a:lnSpc>
            </a:pPr>
            <a:r>
              <a:rPr lang="en-US" sz="1300" smtClean="0">
                <a:latin typeface="Candara" pitchFamily="34" charset="0"/>
                <a:ea typeface="ＭＳ Ｐゴシック" charset="-128"/>
              </a:rPr>
              <a:t>Use by defendants of the </a:t>
            </a:r>
            <a:r>
              <a:rPr lang="en-US" altLang="en-US" sz="1300" smtClean="0">
                <a:latin typeface="Candara" pitchFamily="34" charset="0"/>
                <a:ea typeface="ＭＳ Ｐゴシック" charset="-128"/>
              </a:rPr>
              <a:t>“</a:t>
            </a:r>
            <a:r>
              <a:rPr lang="en-US" sz="1300" smtClean="0">
                <a:latin typeface="Candara" pitchFamily="34" charset="0"/>
                <a:ea typeface="ＭＳ Ｐゴシック" charset="-128"/>
              </a:rPr>
              <a:t>justification defense</a:t>
            </a:r>
            <a:r>
              <a:rPr lang="en-US" altLang="en-US" sz="1300" smtClean="0">
                <a:latin typeface="Candara" pitchFamily="34" charset="0"/>
                <a:ea typeface="ＭＳ Ｐゴシック" charset="-128"/>
              </a:rPr>
              <a:t>”</a:t>
            </a:r>
            <a:r>
              <a:rPr lang="en-US" sz="1300" smtClean="0">
                <a:latin typeface="Candara" pitchFamily="34" charset="0"/>
                <a:ea typeface="ＭＳ Ｐゴシック" charset="-128"/>
              </a:rPr>
              <a:t> – Defendants may argue that the principle of freedom of contract should override provisions promoting equality. ECJ holds that EU equal pay provisions override freedom of contract – equal pay is protected even if individual and collective agreements specify unequal compensation, Case C-43/75, Defrenne</a:t>
            </a:r>
          </a:p>
          <a:p>
            <a:pPr eaLnBrk="1" hangingPunct="1">
              <a:lnSpc>
                <a:spcPct val="80000"/>
              </a:lnSpc>
            </a:pPr>
            <a:r>
              <a:rPr lang="en-US" sz="1300" smtClean="0">
                <a:latin typeface="Candara" pitchFamily="34" charset="0"/>
                <a:ea typeface="ＭＳ Ｐゴシック" charset="-128"/>
              </a:rPr>
              <a:t>Rebutting the </a:t>
            </a:r>
            <a:r>
              <a:rPr lang="en-US" altLang="en-US" sz="1300" smtClean="0">
                <a:latin typeface="Candara" pitchFamily="34" charset="0"/>
                <a:ea typeface="ＭＳ Ｐゴシック" charset="-128"/>
              </a:rPr>
              <a:t>“</a:t>
            </a:r>
            <a:r>
              <a:rPr lang="en-US" sz="1300" smtClean="0">
                <a:latin typeface="Candara" pitchFamily="34" charset="0"/>
                <a:ea typeface="ＭＳ Ｐゴシック" charset="-128"/>
              </a:rPr>
              <a:t>justification defense</a:t>
            </a:r>
            <a:r>
              <a:rPr lang="en-US" altLang="en-US" sz="1300" smtClean="0">
                <a:latin typeface="Candara" pitchFamily="34" charset="0"/>
                <a:ea typeface="ＭＳ Ｐゴシック" charset="-128"/>
              </a:rPr>
              <a:t>”</a:t>
            </a:r>
            <a:r>
              <a:rPr lang="en-US" sz="1300" smtClean="0">
                <a:latin typeface="Candara" pitchFamily="34" charset="0"/>
                <a:ea typeface="ＭＳ Ｐゴシック" charset="-128"/>
              </a:rPr>
              <a:t> – victims can answer the questions arising from the definition of exceptions under EU law</a:t>
            </a:r>
          </a:p>
        </p:txBody>
      </p:sp>
      <p:sp>
        <p:nvSpPr>
          <p:cNvPr id="54275" name="Slide Number Placeholder 3"/>
          <p:cNvSpPr>
            <a:spLocks noGrp="1"/>
          </p:cNvSpPr>
          <p:nvPr>
            <p:ph type="sldNum" sz="quarter" idx="12"/>
          </p:nvPr>
        </p:nvSpPr>
        <p:spPr bwMode="auto">
          <a:noFill/>
          <a:ln>
            <a:miter lim="800000"/>
            <a:headEnd/>
            <a:tailEnd/>
          </a:ln>
        </p:spPr>
        <p:txBody>
          <a:bodyPr/>
          <a:lstStyle/>
          <a:p>
            <a:fld id="{DBF40849-70A7-4EC0-A8A8-FCD78F4024D9}" type="slidenum">
              <a:rPr lang="en-US" sz="1200">
                <a:solidFill>
                  <a:srgbClr val="A08BD6"/>
                </a:solidFill>
                <a:latin typeface="Arial" pitchFamily="34" charset="0"/>
              </a:rPr>
              <a:pPr/>
              <a:t>30</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hr-HR" sz="3400" b="1" i="1" smtClean="0">
                <a:latin typeface="Candara" pitchFamily="34" charset="0"/>
                <a:ea typeface="ＭＳ Ｐゴシック" charset="-128"/>
              </a:rPr>
              <a:t>EXAMPLE OF CROATIA –LEGAL FRAMEWORK</a:t>
            </a:r>
            <a:endParaRPr lang="en-US" sz="3400" b="1" i="1" smtClean="0">
              <a:latin typeface="Candara" pitchFamily="34" charset="0"/>
              <a:ea typeface="ＭＳ Ｐゴシック" charset="-128"/>
            </a:endParaRPr>
          </a:p>
        </p:txBody>
      </p:sp>
      <p:sp>
        <p:nvSpPr>
          <p:cNvPr id="55298" name="Rectangle 3"/>
          <p:cNvSpPr>
            <a:spLocks noGrp="1" noChangeArrowheads="1"/>
          </p:cNvSpPr>
          <p:nvPr>
            <p:ph idx="1"/>
          </p:nvPr>
        </p:nvSpPr>
        <p:spPr/>
        <p:txBody>
          <a:bodyPr/>
          <a:lstStyle/>
          <a:p>
            <a:pPr eaLnBrk="1" hangingPunct="1">
              <a:lnSpc>
                <a:spcPct val="90000"/>
              </a:lnSpc>
            </a:pPr>
            <a:r>
              <a:rPr lang="hr-HR" sz="1800" smtClean="0">
                <a:latin typeface="Candara" pitchFamily="34" charset="0"/>
                <a:ea typeface="ＭＳ Ｐゴシック" charset="-128"/>
              </a:rPr>
              <a:t>Gender equality act (GEA), 2003</a:t>
            </a:r>
          </a:p>
          <a:p>
            <a:pPr eaLnBrk="1" hangingPunct="1">
              <a:lnSpc>
                <a:spcPct val="90000"/>
              </a:lnSpc>
            </a:pPr>
            <a:r>
              <a:rPr lang="hr-HR" sz="1800" smtClean="0">
                <a:latin typeface="Candara" pitchFamily="34" charset="0"/>
                <a:ea typeface="ＭＳ Ｐゴシック" charset="-128"/>
              </a:rPr>
              <a:t>Domestic violence act, 2003</a:t>
            </a:r>
          </a:p>
          <a:p>
            <a:pPr eaLnBrk="1" hangingPunct="1">
              <a:lnSpc>
                <a:spcPct val="90000"/>
              </a:lnSpc>
            </a:pPr>
            <a:r>
              <a:rPr lang="hr-HR" sz="1800" smtClean="0">
                <a:latin typeface="Candara" pitchFamily="34" charset="0"/>
                <a:ea typeface="ＭＳ Ｐゴシック" charset="-128"/>
              </a:rPr>
              <a:t>Same-sex unions act, 2003</a:t>
            </a:r>
          </a:p>
          <a:p>
            <a:pPr eaLnBrk="1" hangingPunct="1">
              <a:lnSpc>
                <a:spcPct val="90000"/>
              </a:lnSpc>
            </a:pPr>
            <a:r>
              <a:rPr lang="hr-HR" sz="1800" smtClean="0">
                <a:latin typeface="Candara" pitchFamily="34" charset="0"/>
                <a:ea typeface="ＭＳ Ｐゴシック" charset="-128"/>
              </a:rPr>
              <a:t>Gender Equality Act, 2008</a:t>
            </a:r>
          </a:p>
          <a:p>
            <a:pPr eaLnBrk="1" hangingPunct="1">
              <a:lnSpc>
                <a:spcPct val="90000"/>
              </a:lnSpc>
            </a:pPr>
            <a:r>
              <a:rPr lang="hr-HR" sz="1800" smtClean="0">
                <a:latin typeface="Candara" pitchFamily="34" charset="0"/>
                <a:ea typeface="ＭＳ Ｐゴシック" charset="-128"/>
              </a:rPr>
              <a:t>Law on supression of all forms of discrimination, 2008 (entered into force on 1 January 2009)</a:t>
            </a:r>
          </a:p>
          <a:p>
            <a:pPr eaLnBrk="1" hangingPunct="1">
              <a:lnSpc>
                <a:spcPct val="90000"/>
              </a:lnSpc>
            </a:pPr>
            <a:r>
              <a:rPr lang="hr-HR" sz="1800" smtClean="0">
                <a:latin typeface="Candara" pitchFamily="34" charset="0"/>
                <a:ea typeface="ＭＳ Ｐゴシック" charset="-128"/>
              </a:rPr>
              <a:t>Other laws prohibiting discrimination: Labour law, Family law,  Criminal law, Media law, Law on scientific work and high education</a:t>
            </a:r>
            <a:endParaRPr lang="en-US" sz="1800" smtClean="0">
              <a:latin typeface="Candara" pitchFamily="34" charset="0"/>
              <a:ea typeface="ＭＳ Ｐゴシック" charset="-128"/>
            </a:endParaRPr>
          </a:p>
        </p:txBody>
      </p:sp>
      <p:sp>
        <p:nvSpPr>
          <p:cNvPr id="55299" name="Slide Number Placeholder 5"/>
          <p:cNvSpPr>
            <a:spLocks noGrp="1"/>
          </p:cNvSpPr>
          <p:nvPr>
            <p:ph type="sldNum" sz="quarter" idx="12"/>
          </p:nvPr>
        </p:nvSpPr>
        <p:spPr bwMode="auto">
          <a:noFill/>
          <a:ln>
            <a:miter lim="800000"/>
            <a:headEnd/>
            <a:tailEnd/>
          </a:ln>
        </p:spPr>
        <p:txBody>
          <a:bodyPr/>
          <a:lstStyle/>
          <a:p>
            <a:fld id="{1DE3C0F6-438C-49EE-8897-F625B8322172}" type="slidenum">
              <a:rPr lang="en-US" sz="1200">
                <a:solidFill>
                  <a:srgbClr val="A08BD6"/>
                </a:solidFill>
                <a:latin typeface="Arial" pitchFamily="34" charset="0"/>
              </a:rPr>
              <a:pPr/>
              <a:t>31</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hr-HR" sz="3400" b="1" i="1" smtClean="0">
                <a:latin typeface="Candara" pitchFamily="34" charset="0"/>
                <a:ea typeface="ＭＳ Ｐゴシック" charset="-128"/>
              </a:rPr>
              <a:t>EXAMPLE OF CROATIA – INSTITUTIONAL MECHANISMS</a:t>
            </a:r>
            <a:endParaRPr lang="en-US" sz="3400" b="1" i="1" smtClean="0">
              <a:latin typeface="Candara" pitchFamily="34" charset="0"/>
              <a:ea typeface="ＭＳ Ｐゴシック" charset="-128"/>
            </a:endParaRPr>
          </a:p>
        </p:txBody>
      </p:sp>
      <p:sp>
        <p:nvSpPr>
          <p:cNvPr id="36867" name="Rectangle 3"/>
          <p:cNvSpPr>
            <a:spLocks noGrp="1" noChangeArrowheads="1"/>
          </p:cNvSpPr>
          <p:nvPr>
            <p:ph idx="1"/>
          </p:nvPr>
        </p:nvSpPr>
        <p:spPr/>
        <p:txBody>
          <a:bodyPr rtlCol="0">
            <a:normAutofit lnSpcReduction="10000"/>
          </a:bodyPr>
          <a:lstStyle/>
          <a:p>
            <a:pPr eaLnBrk="1" fontAlgn="auto" hangingPunct="1">
              <a:spcAft>
                <a:spcPts val="0"/>
              </a:spcAft>
              <a:defRPr/>
            </a:pPr>
            <a:r>
              <a:rPr lang="en-GB">
                <a:latin typeface="Candara" charset="0"/>
              </a:rPr>
              <a:t>Governmental Office for Equal Opportunities</a:t>
            </a:r>
          </a:p>
          <a:p>
            <a:pPr eaLnBrk="1" fontAlgn="auto" hangingPunct="1">
              <a:spcAft>
                <a:spcPts val="0"/>
              </a:spcAft>
              <a:defRPr/>
            </a:pPr>
            <a:r>
              <a:rPr lang="en-GB">
                <a:latin typeface="Candara" charset="0"/>
              </a:rPr>
              <a:t>Parliamentary Committee for Equal Opportunities</a:t>
            </a:r>
            <a:r>
              <a:rPr lang="hr-HR">
                <a:latin typeface="Candara" charset="0"/>
              </a:rPr>
              <a:t> </a:t>
            </a:r>
          </a:p>
          <a:p>
            <a:pPr eaLnBrk="1" fontAlgn="auto" hangingPunct="1">
              <a:spcAft>
                <a:spcPts val="0"/>
              </a:spcAft>
              <a:defRPr/>
            </a:pPr>
            <a:r>
              <a:rPr lang="hr-HR">
                <a:latin typeface="Candara" charset="0"/>
              </a:rPr>
              <a:t>Parliamentary Committee for Human Rights</a:t>
            </a:r>
            <a:endParaRPr lang="en-GB">
              <a:latin typeface="Candara" charset="0"/>
            </a:endParaRPr>
          </a:p>
          <a:p>
            <a:pPr eaLnBrk="1" fontAlgn="auto" hangingPunct="1">
              <a:spcAft>
                <a:spcPts val="0"/>
              </a:spcAft>
              <a:defRPr/>
            </a:pPr>
            <a:r>
              <a:rPr lang="en-GB">
                <a:latin typeface="Candara" charset="0"/>
              </a:rPr>
              <a:t>Ombudsperson</a:t>
            </a:r>
            <a:r>
              <a:rPr lang="hr-HR">
                <a:latin typeface="Candara" charset="0"/>
              </a:rPr>
              <a:t> for Human Rights</a:t>
            </a:r>
          </a:p>
          <a:p>
            <a:pPr eaLnBrk="1" fontAlgn="auto" hangingPunct="1">
              <a:spcAft>
                <a:spcPts val="0"/>
              </a:spcAft>
              <a:defRPr/>
            </a:pPr>
            <a:r>
              <a:rPr lang="hr-HR">
                <a:latin typeface="Candara" charset="0"/>
              </a:rPr>
              <a:t>Ombudsperson for Gender Equality</a:t>
            </a:r>
          </a:p>
          <a:p>
            <a:pPr eaLnBrk="1" fontAlgn="auto" hangingPunct="1">
              <a:spcAft>
                <a:spcPts val="0"/>
              </a:spcAft>
              <a:defRPr/>
            </a:pPr>
            <a:r>
              <a:rPr lang="hr-HR">
                <a:latin typeface="Candara" charset="0"/>
              </a:rPr>
              <a:t>Ombudsperson for people with disabilities</a:t>
            </a:r>
          </a:p>
          <a:p>
            <a:pPr eaLnBrk="1" fontAlgn="auto" hangingPunct="1">
              <a:spcAft>
                <a:spcPts val="0"/>
              </a:spcAft>
              <a:defRPr/>
            </a:pPr>
            <a:r>
              <a:rPr lang="hr-HR">
                <a:latin typeface="Candara" charset="0"/>
              </a:rPr>
              <a:t>Ombudsperson for children</a:t>
            </a:r>
            <a:endParaRPr lang="en-US">
              <a:latin typeface="Candara" charset="0"/>
            </a:endParaRPr>
          </a:p>
          <a:p>
            <a:pPr eaLnBrk="1" fontAlgn="auto" hangingPunct="1">
              <a:spcAft>
                <a:spcPts val="0"/>
              </a:spcAft>
              <a:defRPr/>
            </a:pPr>
            <a:endParaRPr lang="en-US">
              <a:latin typeface="Candara" charset="0"/>
            </a:endParaRPr>
          </a:p>
        </p:txBody>
      </p:sp>
      <p:sp>
        <p:nvSpPr>
          <p:cNvPr id="56323" name="Slide Number Placeholder 5"/>
          <p:cNvSpPr>
            <a:spLocks noGrp="1"/>
          </p:cNvSpPr>
          <p:nvPr>
            <p:ph type="sldNum" sz="quarter" idx="12"/>
          </p:nvPr>
        </p:nvSpPr>
        <p:spPr bwMode="auto">
          <a:noFill/>
          <a:ln>
            <a:miter lim="800000"/>
            <a:headEnd/>
            <a:tailEnd/>
          </a:ln>
        </p:spPr>
        <p:txBody>
          <a:bodyPr/>
          <a:lstStyle/>
          <a:p>
            <a:fld id="{020F4389-36B3-4111-9731-9FC5EA6B1EBA}" type="slidenum">
              <a:rPr lang="en-US" sz="1200">
                <a:solidFill>
                  <a:srgbClr val="A08BD6"/>
                </a:solidFill>
                <a:latin typeface="Arial" pitchFamily="34" charset="0"/>
              </a:rPr>
              <a:pPr/>
              <a:t>32</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hr-HR" sz="3400" b="1" i="1" smtClean="0">
                <a:latin typeface="Candara" pitchFamily="34" charset="0"/>
                <a:ea typeface="ＭＳ Ｐゴシック" charset="-128"/>
              </a:rPr>
              <a:t>EXAMPLE OF CROATIA – problems of Gender Equality Act/Anti-discrimination Act</a:t>
            </a:r>
            <a:endParaRPr lang="en-US" sz="3400" b="1" i="1" smtClean="0">
              <a:latin typeface="Candara" pitchFamily="34" charset="0"/>
              <a:ea typeface="ＭＳ Ｐゴシック" charset="-128"/>
            </a:endParaRPr>
          </a:p>
        </p:txBody>
      </p:sp>
      <p:sp>
        <p:nvSpPr>
          <p:cNvPr id="20483" name="Rectangle 3"/>
          <p:cNvSpPr>
            <a:spLocks noGrp="1" noChangeArrowheads="1"/>
          </p:cNvSpPr>
          <p:nvPr>
            <p:ph idx="1"/>
          </p:nvPr>
        </p:nvSpPr>
        <p:spPr/>
        <p:txBody>
          <a:bodyPr rtlCol="0">
            <a:normAutofit fontScale="92500" lnSpcReduction="10000"/>
          </a:bodyPr>
          <a:lstStyle/>
          <a:p>
            <a:pPr eaLnBrk="1" fontAlgn="auto" hangingPunct="1">
              <a:lnSpc>
                <a:spcPct val="80000"/>
              </a:lnSpc>
              <a:spcAft>
                <a:spcPts val="0"/>
              </a:spcAft>
              <a:defRPr/>
            </a:pPr>
            <a:r>
              <a:rPr lang="hr-HR" sz="2200" u="sng" dirty="0">
                <a:latin typeface="Candara" charset="0"/>
              </a:rPr>
              <a:t>Some important areas where discrimination occurs are not included into GEA</a:t>
            </a:r>
            <a:r>
              <a:rPr lang="hr-HR" sz="2200" dirty="0">
                <a:latin typeface="Candara" charset="0"/>
              </a:rPr>
              <a:t> (health, education, family life, prostitution, trafficking, rural areas, public life, enterpreneurship, etc.)</a:t>
            </a:r>
          </a:p>
          <a:p>
            <a:pPr eaLnBrk="1" fontAlgn="auto" hangingPunct="1">
              <a:lnSpc>
                <a:spcPct val="80000"/>
              </a:lnSpc>
              <a:spcAft>
                <a:spcPts val="0"/>
              </a:spcAft>
              <a:defRPr/>
            </a:pPr>
            <a:r>
              <a:rPr lang="hr-HR" sz="3600" b="1" dirty="0">
                <a:solidFill>
                  <a:srgbClr val="FF0000"/>
                </a:solidFill>
                <a:latin typeface="Candara" charset="0"/>
              </a:rPr>
              <a:t>Definition of multiple discrimination does not </a:t>
            </a:r>
            <a:r>
              <a:rPr lang="hr-HR" sz="3600" b="1" dirty="0" smtClean="0">
                <a:solidFill>
                  <a:srgbClr val="FF0000"/>
                </a:solidFill>
                <a:latin typeface="Candara" charset="0"/>
              </a:rPr>
              <a:t>exist in GEA!</a:t>
            </a:r>
            <a:r>
              <a:rPr lang="hr-HR" sz="3600" b="1" dirty="0">
                <a:solidFill>
                  <a:srgbClr val="FF0000"/>
                </a:solidFill>
                <a:latin typeface="Candara" charset="0"/>
              </a:rPr>
              <a:t>!!</a:t>
            </a:r>
          </a:p>
          <a:p>
            <a:pPr eaLnBrk="1" fontAlgn="auto" hangingPunct="1">
              <a:lnSpc>
                <a:spcPct val="80000"/>
              </a:lnSpc>
              <a:spcAft>
                <a:spcPts val="0"/>
              </a:spcAft>
              <a:defRPr/>
            </a:pPr>
            <a:r>
              <a:rPr lang="hr-HR" sz="3600" b="1" dirty="0">
                <a:solidFill>
                  <a:srgbClr val="FF0000"/>
                </a:solidFill>
                <a:latin typeface="Candara" charset="0"/>
              </a:rPr>
              <a:t>But multiple discrimination is defined by Antidicrimination Law</a:t>
            </a:r>
          </a:p>
          <a:p>
            <a:pPr eaLnBrk="1" fontAlgn="auto" hangingPunct="1">
              <a:lnSpc>
                <a:spcPct val="80000"/>
              </a:lnSpc>
              <a:spcAft>
                <a:spcPts val="0"/>
              </a:spcAft>
              <a:defRPr/>
            </a:pPr>
            <a:r>
              <a:rPr lang="hr-HR" sz="2200" dirty="0">
                <a:latin typeface="Candara" charset="0"/>
              </a:rPr>
              <a:t>New concepts are not completely defined</a:t>
            </a:r>
          </a:p>
          <a:p>
            <a:pPr eaLnBrk="1" fontAlgn="auto" hangingPunct="1">
              <a:lnSpc>
                <a:spcPct val="80000"/>
              </a:lnSpc>
              <a:spcAft>
                <a:spcPts val="0"/>
              </a:spcAft>
              <a:defRPr/>
            </a:pPr>
            <a:r>
              <a:rPr lang="hr-HR" sz="2200" dirty="0">
                <a:latin typeface="Candara" charset="0"/>
              </a:rPr>
              <a:t>Other forms of discrimination are not included (economic violence, glass ceiling, multiple discrimination, etc.)</a:t>
            </a:r>
          </a:p>
          <a:p>
            <a:pPr eaLnBrk="1" fontAlgn="auto" hangingPunct="1">
              <a:lnSpc>
                <a:spcPct val="80000"/>
              </a:lnSpc>
              <a:spcAft>
                <a:spcPts val="0"/>
              </a:spcAft>
              <a:defRPr/>
            </a:pPr>
            <a:endParaRPr lang="en-US" sz="2200" dirty="0">
              <a:latin typeface="Candara" charset="0"/>
            </a:endParaRPr>
          </a:p>
        </p:txBody>
      </p:sp>
      <p:sp>
        <p:nvSpPr>
          <p:cNvPr id="57347" name="Slide Number Placeholder 5"/>
          <p:cNvSpPr>
            <a:spLocks noGrp="1"/>
          </p:cNvSpPr>
          <p:nvPr>
            <p:ph type="sldNum" sz="quarter" idx="12"/>
          </p:nvPr>
        </p:nvSpPr>
        <p:spPr bwMode="auto">
          <a:noFill/>
          <a:ln>
            <a:miter lim="800000"/>
            <a:headEnd/>
            <a:tailEnd/>
          </a:ln>
        </p:spPr>
        <p:txBody>
          <a:bodyPr/>
          <a:lstStyle/>
          <a:p>
            <a:fld id="{D1C5D5AE-ABB9-4319-8A7C-56D2A4E47B05}" type="slidenum">
              <a:rPr lang="en-US" sz="1200">
                <a:solidFill>
                  <a:srgbClr val="A08BD6"/>
                </a:solidFill>
                <a:latin typeface="Arial" pitchFamily="34" charset="0"/>
              </a:rPr>
              <a:pPr/>
              <a:t>33</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hr-HR" sz="3400" b="1" i="1" smtClean="0">
                <a:latin typeface="Candara" pitchFamily="34" charset="0"/>
                <a:ea typeface="ＭＳ Ｐゴシック" charset="-128"/>
              </a:rPr>
              <a:t>EXAMPLE OF CROATIA – problems of Gender Equality Act</a:t>
            </a:r>
            <a:endParaRPr lang="en-US" sz="3400" b="1" i="1" smtClean="0">
              <a:latin typeface="Candara" pitchFamily="34" charset="0"/>
              <a:ea typeface="ＭＳ Ｐゴシック" charset="-128"/>
            </a:endParaRPr>
          </a:p>
        </p:txBody>
      </p:sp>
      <p:sp>
        <p:nvSpPr>
          <p:cNvPr id="58370" name="Rectangle 3"/>
          <p:cNvSpPr>
            <a:spLocks noGrp="1" noChangeArrowheads="1"/>
          </p:cNvSpPr>
          <p:nvPr>
            <p:ph idx="1"/>
          </p:nvPr>
        </p:nvSpPr>
        <p:spPr/>
        <p:txBody>
          <a:bodyPr/>
          <a:lstStyle/>
          <a:p>
            <a:pPr eaLnBrk="1" hangingPunct="1">
              <a:lnSpc>
                <a:spcPct val="70000"/>
              </a:lnSpc>
            </a:pPr>
            <a:r>
              <a:rPr lang="hr-HR" sz="1700" smtClean="0">
                <a:latin typeface="Candara" pitchFamily="34" charset="0"/>
                <a:ea typeface="ＭＳ Ｐゴシック" charset="-128"/>
              </a:rPr>
              <a:t>provisions on burden of proof have not been implemented!</a:t>
            </a:r>
          </a:p>
          <a:p>
            <a:pPr eaLnBrk="1" hangingPunct="1">
              <a:lnSpc>
                <a:spcPct val="70000"/>
              </a:lnSpc>
            </a:pPr>
            <a:r>
              <a:rPr lang="hr-HR" sz="1700" smtClean="0">
                <a:solidFill>
                  <a:srgbClr val="FF0000"/>
                </a:solidFill>
                <a:latin typeface="Candara" pitchFamily="34" charset="0"/>
                <a:ea typeface="ＭＳ Ｐゴシック" charset="-128"/>
              </a:rPr>
              <a:t>Lack of effective sanctions for infringment of GEA!!!!!!!!</a:t>
            </a:r>
          </a:p>
          <a:p>
            <a:pPr eaLnBrk="1" hangingPunct="1">
              <a:lnSpc>
                <a:spcPct val="70000"/>
              </a:lnSpc>
            </a:pPr>
            <a:r>
              <a:rPr lang="hr-HR" sz="1700" smtClean="0">
                <a:latin typeface="Candara" pitchFamily="34" charset="0"/>
                <a:ea typeface="ＭＳ Ｐゴシック" charset="-128"/>
              </a:rPr>
              <a:t>But, now in screening process is evident that existing gender equality legislation is full of gaps and not completely harmonised with EU law</a:t>
            </a:r>
          </a:p>
          <a:p>
            <a:pPr eaLnBrk="1" hangingPunct="1">
              <a:lnSpc>
                <a:spcPct val="70000"/>
              </a:lnSpc>
            </a:pPr>
            <a:r>
              <a:rPr lang="hr-HR" sz="1700" u="sng" smtClean="0">
                <a:latin typeface="Candara" pitchFamily="34" charset="0"/>
                <a:ea typeface="ＭＳ Ｐゴシック" charset="-128"/>
              </a:rPr>
              <a:t>Consequence</a:t>
            </a:r>
            <a:r>
              <a:rPr lang="hr-HR" sz="1700" smtClean="0">
                <a:latin typeface="Candara" pitchFamily="34" charset="0"/>
                <a:ea typeface="ＭＳ Ｐゴシック" charset="-128"/>
              </a:rPr>
              <a:t> – non implementation in practice!</a:t>
            </a:r>
            <a:endParaRPr lang="en-US" sz="1700" smtClean="0">
              <a:latin typeface="Candara" pitchFamily="34" charset="0"/>
              <a:ea typeface="ＭＳ Ｐゴシック" charset="-128"/>
            </a:endParaRPr>
          </a:p>
          <a:p>
            <a:pPr eaLnBrk="1" hangingPunct="1">
              <a:lnSpc>
                <a:spcPct val="70000"/>
              </a:lnSpc>
            </a:pPr>
            <a:r>
              <a:rPr lang="hr-HR" sz="1700" smtClean="0">
                <a:solidFill>
                  <a:srgbClr val="FF0000"/>
                </a:solidFill>
                <a:latin typeface="Candara" pitchFamily="34" charset="0"/>
                <a:ea typeface="ＭＳ Ｐゴシック" charset="-128"/>
              </a:rPr>
              <a:t>It is evaluated that GEA (2003) is completely harmonised with EU law</a:t>
            </a:r>
          </a:p>
          <a:p>
            <a:pPr eaLnBrk="1" hangingPunct="1">
              <a:lnSpc>
                <a:spcPct val="70000"/>
              </a:lnSpc>
            </a:pPr>
            <a:r>
              <a:rPr lang="hr-HR" sz="1700" smtClean="0">
                <a:latin typeface="Candara" pitchFamily="34" charset="0"/>
                <a:ea typeface="ＭＳ Ｐゴシック" charset="-128"/>
              </a:rPr>
              <a:t>Abolished in January 2008, by the decision of Constitutional Court (absence of qualified majority)</a:t>
            </a:r>
          </a:p>
          <a:p>
            <a:pPr eaLnBrk="1" hangingPunct="1">
              <a:lnSpc>
                <a:spcPct val="70000"/>
              </a:lnSpc>
            </a:pPr>
            <a:r>
              <a:rPr lang="hr-HR" sz="1700" smtClean="0">
                <a:latin typeface="Candara" pitchFamily="34" charset="0"/>
                <a:ea typeface="ＭＳ Ｐゴシック" charset="-128"/>
              </a:rPr>
              <a:t>15 July 2008, new GEA entered into force (slightly better than the previous one!</a:t>
            </a:r>
            <a:endParaRPr lang="en-US" sz="1700" smtClean="0">
              <a:latin typeface="Candara" pitchFamily="34" charset="0"/>
              <a:ea typeface="ＭＳ Ｐゴシック" charset="-128"/>
            </a:endParaRPr>
          </a:p>
          <a:p>
            <a:pPr eaLnBrk="1" hangingPunct="1">
              <a:lnSpc>
                <a:spcPct val="70000"/>
              </a:lnSpc>
            </a:pPr>
            <a:endParaRPr lang="en-US" sz="1700" smtClean="0">
              <a:latin typeface="Candara" pitchFamily="34" charset="0"/>
              <a:ea typeface="ＭＳ Ｐゴシック" charset="-128"/>
            </a:endParaRPr>
          </a:p>
        </p:txBody>
      </p:sp>
      <p:sp>
        <p:nvSpPr>
          <p:cNvPr id="58371" name="Slide Number Placeholder 5"/>
          <p:cNvSpPr>
            <a:spLocks noGrp="1"/>
          </p:cNvSpPr>
          <p:nvPr>
            <p:ph type="sldNum" sz="quarter" idx="12"/>
          </p:nvPr>
        </p:nvSpPr>
        <p:spPr bwMode="auto">
          <a:noFill/>
          <a:ln>
            <a:miter lim="800000"/>
            <a:headEnd/>
            <a:tailEnd/>
          </a:ln>
        </p:spPr>
        <p:txBody>
          <a:bodyPr/>
          <a:lstStyle/>
          <a:p>
            <a:fld id="{73DE9F12-CEB6-449E-BA67-97FEFA5DCD25}" type="slidenum">
              <a:rPr lang="en-US" sz="1200">
                <a:solidFill>
                  <a:srgbClr val="A08BD6"/>
                </a:solidFill>
                <a:latin typeface="Arial" pitchFamily="34" charset="0"/>
              </a:rPr>
              <a:pPr/>
              <a:t>34</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hr-HR" b="1" smtClean="0">
                <a:latin typeface="Candara" pitchFamily="34" charset="0"/>
                <a:ea typeface="ＭＳ Ｐゴシック" charset="-128"/>
              </a:rPr>
              <a:t>EXISTING PROBLEMS</a:t>
            </a:r>
            <a:endParaRPr lang="en-US" b="1" smtClean="0">
              <a:latin typeface="Candara" pitchFamily="34" charset="0"/>
              <a:ea typeface="ＭＳ Ｐゴシック" charset="-128"/>
            </a:endParaRPr>
          </a:p>
        </p:txBody>
      </p:sp>
      <p:sp>
        <p:nvSpPr>
          <p:cNvPr id="39939" name="Rectangle 3"/>
          <p:cNvSpPr>
            <a:spLocks noGrp="1" noChangeArrowheads="1"/>
          </p:cNvSpPr>
          <p:nvPr>
            <p:ph idx="1"/>
          </p:nvPr>
        </p:nvSpPr>
        <p:spPr/>
        <p:txBody>
          <a:bodyPr>
            <a:normAutofit/>
          </a:bodyPr>
          <a:lstStyle/>
          <a:p>
            <a:pPr eaLnBrk="1" hangingPunct="1">
              <a:lnSpc>
                <a:spcPct val="70000"/>
              </a:lnSpc>
            </a:pPr>
            <a:r>
              <a:rPr lang="hr-HR" sz="2200" smtClean="0">
                <a:latin typeface="Candara" pitchFamily="34" charset="0"/>
                <a:ea typeface="ＭＳ Ｐゴシック" charset="-128"/>
              </a:rPr>
              <a:t>Legal value of gender equality legislation</a:t>
            </a:r>
          </a:p>
          <a:p>
            <a:pPr eaLnBrk="1" hangingPunct="1">
              <a:lnSpc>
                <a:spcPct val="70000"/>
              </a:lnSpc>
            </a:pPr>
            <a:r>
              <a:rPr lang="hr-HR" sz="2200" smtClean="0">
                <a:latin typeface="Candara" pitchFamily="34" charset="0"/>
                <a:ea typeface="ＭＳ Ｐゴシック" charset="-128"/>
              </a:rPr>
              <a:t>Existing discrimination of women</a:t>
            </a:r>
          </a:p>
          <a:p>
            <a:pPr eaLnBrk="1" hangingPunct="1">
              <a:lnSpc>
                <a:spcPct val="70000"/>
              </a:lnSpc>
            </a:pPr>
            <a:r>
              <a:rPr lang="hr-HR" sz="2200" smtClean="0">
                <a:latin typeface="Candara" pitchFamily="34" charset="0"/>
                <a:ea typeface="ＭＳ Ｐゴシック" charset="-128"/>
              </a:rPr>
              <a:t>Lack of court practice</a:t>
            </a:r>
          </a:p>
          <a:p>
            <a:pPr eaLnBrk="1" hangingPunct="1">
              <a:lnSpc>
                <a:spcPct val="70000"/>
              </a:lnSpc>
            </a:pPr>
            <a:r>
              <a:rPr lang="hr-HR" sz="2200" smtClean="0">
                <a:latin typeface="Candara" pitchFamily="34" charset="0"/>
                <a:ea typeface="ＭＳ Ｐゴシック" charset="-128"/>
              </a:rPr>
              <a:t>Existance of multiple discrimination: position of Roma an other ethnic minorities women &amp; trafficking of women</a:t>
            </a:r>
          </a:p>
          <a:p>
            <a:pPr eaLnBrk="1" hangingPunct="1">
              <a:lnSpc>
                <a:spcPct val="70000"/>
              </a:lnSpc>
            </a:pPr>
            <a:r>
              <a:rPr lang="hr-HR" sz="2200" smtClean="0">
                <a:latin typeface="Candara" pitchFamily="34" charset="0"/>
                <a:ea typeface="ＭＳ Ｐゴシック" charset="-128"/>
              </a:rPr>
              <a:t>Neccessity for new unique anti-discrimination law prohibiting disccrimination on all grounds, taking into acount the problem of intersectional/multiple discrimination, providing sanctions –</a:t>
            </a:r>
            <a:r>
              <a:rPr lang="hr-HR" sz="2200" smtClean="0">
                <a:solidFill>
                  <a:srgbClr val="FF0000"/>
                </a:solidFill>
                <a:latin typeface="Candara" pitchFamily="34" charset="0"/>
                <a:ea typeface="ＭＳ Ｐゴシック" charset="-128"/>
              </a:rPr>
              <a:t>new antidiscrimination law entered into force on 1 january 2009!</a:t>
            </a:r>
          </a:p>
          <a:p>
            <a:pPr eaLnBrk="1" hangingPunct="1">
              <a:lnSpc>
                <a:spcPct val="70000"/>
              </a:lnSpc>
            </a:pPr>
            <a:endParaRPr lang="en-US" sz="2200" smtClean="0">
              <a:solidFill>
                <a:srgbClr val="FF0000"/>
              </a:solidFill>
              <a:latin typeface="Candara" pitchFamily="34" charset="0"/>
              <a:ea typeface="ＭＳ Ｐゴシック" charset="-128"/>
            </a:endParaRPr>
          </a:p>
        </p:txBody>
      </p:sp>
      <p:sp>
        <p:nvSpPr>
          <p:cNvPr id="59395" name="Slide Number Placeholder 5"/>
          <p:cNvSpPr>
            <a:spLocks noGrp="1"/>
          </p:cNvSpPr>
          <p:nvPr>
            <p:ph type="sldNum" sz="quarter" idx="12"/>
          </p:nvPr>
        </p:nvSpPr>
        <p:spPr bwMode="auto">
          <a:noFill/>
          <a:ln>
            <a:miter lim="800000"/>
            <a:headEnd/>
            <a:tailEnd/>
          </a:ln>
        </p:spPr>
        <p:txBody>
          <a:bodyPr/>
          <a:lstStyle/>
          <a:p>
            <a:fld id="{35D8B166-B690-4951-B312-3A0576312884}" type="slidenum">
              <a:rPr lang="en-US" sz="1200">
                <a:solidFill>
                  <a:srgbClr val="A08BD6"/>
                </a:solidFill>
                <a:latin typeface="Arial" pitchFamily="34" charset="0"/>
              </a:rPr>
              <a:pPr/>
              <a:t>35</a:t>
            </a:fld>
            <a:endParaRPr lang="en-US" sz="1200">
              <a:solidFill>
                <a:srgbClr val="A08BD6"/>
              </a:solidFill>
              <a:latin typeface="Arial" pitchFamily="34"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pPr eaLnBrk="1" hangingPunct="1"/>
            <a:r>
              <a:rPr lang="en-US" sz="3200" b="1" smtClean="0">
                <a:latin typeface="Times New Roman" pitchFamily="18" charset="0"/>
                <a:ea typeface="ＭＳ Ｐゴシック" charset="-128"/>
                <a:cs typeface="Times New Roman" pitchFamily="18" charset="0"/>
              </a:rPr>
              <a:t>PRELIMINARY REFERRALS BASED ON COLEMAN CASE C 303/06</a:t>
            </a:r>
          </a:p>
        </p:txBody>
      </p:sp>
      <p:sp>
        <p:nvSpPr>
          <p:cNvPr id="60418" name="Content Placeholder 2"/>
          <p:cNvSpPr>
            <a:spLocks noGrp="1"/>
          </p:cNvSpPr>
          <p:nvPr>
            <p:ph idx="1"/>
          </p:nvPr>
        </p:nvSpPr>
        <p:spPr/>
        <p:txBody>
          <a:bodyPr/>
          <a:lstStyle/>
          <a:p>
            <a:pPr eaLnBrk="1" hangingPunct="1"/>
            <a:r>
              <a:rPr lang="en-US" b="1" smtClean="0">
                <a:solidFill>
                  <a:srgbClr val="0000FF"/>
                </a:solidFill>
                <a:ea typeface="ＭＳ Ｐゴシック" charset="-128"/>
              </a:rPr>
              <a:t>I. DOES THE CASE FALL UNDER EU LAW? </a:t>
            </a:r>
            <a:r>
              <a:rPr lang="en-US" smtClean="0">
                <a:ea typeface="ＭＳ Ｐゴシック" charset="-128"/>
              </a:rPr>
              <a:t>Yes</a:t>
            </a:r>
          </a:p>
          <a:p>
            <a:pPr eaLnBrk="1" hangingPunct="1"/>
            <a:r>
              <a:rPr lang="en-US" smtClean="0">
                <a:ea typeface="ＭＳ Ｐゴシック" charset="-128"/>
              </a:rPr>
              <a:t>1. Are the parties involved covered? Yes: an employee and her employer</a:t>
            </a:r>
          </a:p>
          <a:p>
            <a:pPr eaLnBrk="1" hangingPunct="1"/>
            <a:r>
              <a:rPr lang="en-US" smtClean="0">
                <a:ea typeface="ＭＳ Ｐゴシック" charset="-128"/>
              </a:rPr>
              <a:t>2. Is the protected ground covered or does the issue have relevance for a protected ground? Yes: disability; the question is whether or not harassment in association with disability is covered</a:t>
            </a:r>
          </a:p>
          <a:p>
            <a:pPr eaLnBrk="1" hangingPunct="1"/>
            <a:r>
              <a:rPr lang="en-US" b="1" smtClean="0">
                <a:solidFill>
                  <a:srgbClr val="0000FF"/>
                </a:solidFill>
                <a:ea typeface="ＭＳ Ｐゴシック" charset="-128"/>
              </a:rPr>
              <a:t>II. IS THE FIELD COVERED? </a:t>
            </a:r>
            <a:r>
              <a:rPr lang="en-US" smtClean="0">
                <a:ea typeface="ＭＳ Ｐゴシック" charset="-128"/>
              </a:rPr>
              <a:t>Yes: employment.</a:t>
            </a: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DF9553BF-9B8E-4B74-AF5E-DC5F901FBDEF}"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36</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pPr eaLnBrk="1" hangingPunct="1"/>
            <a:r>
              <a:rPr lang="en-US" sz="3200" b="1" smtClean="0">
                <a:latin typeface="Times New Roman" pitchFamily="18" charset="0"/>
                <a:ea typeface="ＭＳ Ｐゴシック" charset="-128"/>
                <a:cs typeface="Times New Roman" pitchFamily="18" charset="0"/>
              </a:rPr>
              <a:t>PRELIMINARY REFERRALS BASED ON COLEMAN CASE C 303/06</a:t>
            </a:r>
            <a:endParaRPr lang="en-US" sz="3200" smtClean="0">
              <a:ea typeface="ＭＳ Ｐゴシック" charset="-128"/>
            </a:endParaRP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b="1" dirty="0" smtClean="0">
                <a:solidFill>
                  <a:srgbClr val="0000FF"/>
                </a:solidFill>
                <a:ea typeface="+mn-ea"/>
                <a:cs typeface="+mn-cs"/>
              </a:rPr>
              <a:t>III. DOES EUROPEAN LAW APPLY TO THE WHOLE OR GREATER PART OF THE PERIOD IN WHICH THE DISCRIMINATION TOOK PLACE?</a:t>
            </a:r>
          </a:p>
          <a:p>
            <a:pPr eaLnBrk="1" fontAlgn="auto" hangingPunct="1">
              <a:spcAft>
                <a:spcPts val="0"/>
              </a:spcAft>
              <a:defRPr/>
            </a:pPr>
            <a:r>
              <a:rPr lang="en-US" dirty="0" smtClean="0">
                <a:ea typeface="+mn-ea"/>
                <a:cs typeface="+mn-cs"/>
              </a:rPr>
              <a:t>Yes, harassment occurred after the EED had been transposed into national law</a:t>
            </a:r>
          </a:p>
          <a:p>
            <a:pPr eaLnBrk="1" fontAlgn="auto" hangingPunct="1">
              <a:spcAft>
                <a:spcPts val="0"/>
              </a:spcAft>
              <a:defRPr/>
            </a:pPr>
            <a:r>
              <a:rPr lang="en-US" b="1" dirty="0" smtClean="0">
                <a:solidFill>
                  <a:srgbClr val="0000FF"/>
                </a:solidFill>
                <a:ea typeface="+mn-ea"/>
                <a:cs typeface="+mn-cs"/>
              </a:rPr>
              <a:t>IV. IS THERE A LEGAL ISSUE THAT NEEDS INTERPRETATION BY THE ECJ (is the key concept correctly transposed or not transposed at all)?</a:t>
            </a:r>
          </a:p>
          <a:p>
            <a:pPr eaLnBrk="1" fontAlgn="auto" hangingPunct="1">
              <a:spcAft>
                <a:spcPts val="0"/>
              </a:spcAft>
              <a:defRPr/>
            </a:pPr>
            <a:r>
              <a:rPr lang="en-US" dirty="0" smtClean="0">
                <a:ea typeface="+mn-ea"/>
                <a:cs typeface="+mn-cs"/>
              </a:rPr>
              <a:t>Yes: is the mother facing harassment on the basis of her association with disabled child?</a:t>
            </a:r>
          </a:p>
          <a:p>
            <a:pPr eaLnBrk="1" fontAlgn="auto" hangingPunct="1">
              <a:spcAft>
                <a:spcPts val="0"/>
              </a:spcAft>
              <a:defRPr/>
            </a:pPr>
            <a:r>
              <a:rPr lang="en-US" dirty="0" smtClean="0">
                <a:ea typeface="+mn-ea"/>
                <a:cs typeface="+mn-cs"/>
              </a:rPr>
              <a:t>Definition of a protected ground is at issue.</a:t>
            </a:r>
            <a:endParaRPr lang="en-US" dirty="0">
              <a:ea typeface="+mn-ea"/>
              <a:cs typeface="+mn-cs"/>
            </a:endParaRP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08C8158D-E55A-434E-944F-7737D03971A8}"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37</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ea typeface="ＭＳ Ｐゴシック" charset="-128"/>
              </a:rPr>
              <a:t>VARIABLES</a:t>
            </a:r>
          </a:p>
        </p:txBody>
      </p:sp>
      <p:graphicFrame>
        <p:nvGraphicFramePr>
          <p:cNvPr id="5" name="Content Placeholder 4"/>
          <p:cNvGraphicFramePr>
            <a:graphicFrameLocks noGrp="1"/>
          </p:cNvGraphicFramePr>
          <p:nvPr>
            <p:ph idx="1"/>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7521388" y="5476097"/>
            <a:ext cx="1483056" cy="851848"/>
          </a:xfrm>
        </p:spPr>
        <p:txBody>
          <a:bodyPr rtlCol="0"/>
          <a:lstStyle/>
          <a:p>
            <a:pPr>
              <a:defRPr/>
            </a:pPr>
            <a:fld id="{78A15732-BE2F-4992-9E81-2DD9055AA753}"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4</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6" name="Date Placeholder 5"/>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z="4000" b="1" smtClean="0">
                <a:latin typeface="Times New Roman" pitchFamily="18" charset="0"/>
                <a:ea typeface="ＭＳ Ｐゴシック" charset="-128"/>
                <a:cs typeface="Times New Roman" pitchFamily="18" charset="0"/>
              </a:rPr>
              <a:t>THEORETICAL FRAMEWORK</a:t>
            </a:r>
          </a:p>
        </p:txBody>
      </p:sp>
      <p:graphicFrame>
        <p:nvGraphicFramePr>
          <p:cNvPr id="5" name="Content Placeholder 4"/>
          <p:cNvGraphicFramePr>
            <a:graphicFrameLocks noGrp="1"/>
          </p:cNvGraphicFramePr>
          <p:nvPr>
            <p:ph idx="1"/>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7521388" y="5476097"/>
            <a:ext cx="1483056" cy="851848"/>
          </a:xfrm>
        </p:spPr>
        <p:txBody>
          <a:bodyPr rtlCol="0"/>
          <a:lstStyle/>
          <a:p>
            <a:pPr>
              <a:defRPr/>
            </a:pPr>
            <a:fld id="{6C906FFF-5EE3-45C3-B302-9D6A2D2893AD}"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5</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6" name="Date Placeholder 5"/>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b="1" smtClean="0">
                <a:ea typeface="ＭＳ Ｐゴシック" charset="-128"/>
              </a:rPr>
              <a:t>FEMINIST THEORIES</a:t>
            </a:r>
          </a:p>
        </p:txBody>
      </p:sp>
      <p:sp>
        <p:nvSpPr>
          <p:cNvPr id="3" name="Content Placeholder 2"/>
          <p:cNvSpPr>
            <a:spLocks noGrp="1"/>
          </p:cNvSpPr>
          <p:nvPr>
            <p:ph idx="1"/>
          </p:nvPr>
        </p:nvSpPr>
        <p:spPr/>
        <p:txBody>
          <a:bodyPr>
            <a:normAutofit/>
          </a:bodyPr>
          <a:lstStyle/>
          <a:p>
            <a:pPr eaLnBrk="1" hangingPunct="1">
              <a:lnSpc>
                <a:spcPct val="90000"/>
              </a:lnSpc>
            </a:pPr>
            <a:r>
              <a:rPr lang="en-US" sz="2200" smtClean="0">
                <a:ea typeface="ＭＳ Ｐゴシック" charset="-128"/>
              </a:rPr>
              <a:t>No unified theoretical model applicable</a:t>
            </a:r>
          </a:p>
          <a:p>
            <a:pPr eaLnBrk="1" hangingPunct="1">
              <a:lnSpc>
                <a:spcPct val="90000"/>
              </a:lnSpc>
            </a:pPr>
            <a:r>
              <a:rPr lang="en-US" sz="2200" smtClean="0">
                <a:ea typeface="ＭＳ Ｐゴシック" charset="-128"/>
              </a:rPr>
              <a:t>Different forms of oppression lead to the different forms of discrimination &amp; violence against marginalised ground (Young, 2005)</a:t>
            </a:r>
          </a:p>
          <a:p>
            <a:pPr eaLnBrk="1" hangingPunct="1">
              <a:lnSpc>
                <a:spcPct val="90000"/>
              </a:lnSpc>
            </a:pPr>
            <a:r>
              <a:rPr lang="en-US" sz="2200" smtClean="0">
                <a:ea typeface="ＭＳ Ｐゴシック" charset="-128"/>
              </a:rPr>
              <a:t>Different stereotypes (racism, sexism, heterosexism)</a:t>
            </a:r>
          </a:p>
          <a:p>
            <a:pPr eaLnBrk="1" hangingPunct="1">
              <a:lnSpc>
                <a:spcPct val="90000"/>
              </a:lnSpc>
            </a:pPr>
            <a:r>
              <a:rPr lang="en-US" sz="2200" smtClean="0">
                <a:ea typeface="ＭＳ Ｐゴシック" charset="-128"/>
              </a:rPr>
              <a:t>Universal forms, standards and politics – unacceptable (MacKinnon, Dworkin)</a:t>
            </a:r>
          </a:p>
          <a:p>
            <a:pPr eaLnBrk="1" hangingPunct="1">
              <a:lnSpc>
                <a:spcPct val="90000"/>
              </a:lnSpc>
            </a:pPr>
            <a:r>
              <a:rPr lang="en-US" sz="2200" smtClean="0">
                <a:ea typeface="ＭＳ Ｐゴシック" charset="-128"/>
              </a:rPr>
              <a:t>Other theories (biological, cultural, evolutionist) – aggression/domination – social/genetic</a:t>
            </a:r>
          </a:p>
          <a:p>
            <a:pPr eaLnBrk="1" hangingPunct="1">
              <a:lnSpc>
                <a:spcPct val="90000"/>
              </a:lnSpc>
            </a:pPr>
            <a:endParaRPr lang="en-US" sz="2200" smtClean="0">
              <a:ea typeface="ＭＳ Ｐゴシック" charset="-128"/>
            </a:endParaRP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F511B0C0-D8A3-4E91-8F22-E09A4D6FBC7B}"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6</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z="3200" b="1" smtClean="0">
                <a:latin typeface="Times New Roman" pitchFamily="18" charset="0"/>
                <a:ea typeface="ＭＳ Ｐゴシック" charset="-128"/>
                <a:cs typeface="Times New Roman" pitchFamily="18" charset="0"/>
              </a:rPr>
              <a:t>BLACK FEMINIST THEORIES – CRITICAL DISCOURSE</a:t>
            </a:r>
          </a:p>
        </p:txBody>
      </p:sp>
      <p:sp>
        <p:nvSpPr>
          <p:cNvPr id="29698" name="Content Placeholder 2"/>
          <p:cNvSpPr>
            <a:spLocks noGrp="1"/>
          </p:cNvSpPr>
          <p:nvPr>
            <p:ph idx="1"/>
          </p:nvPr>
        </p:nvSpPr>
        <p:spPr/>
        <p:txBody>
          <a:bodyPr/>
          <a:lstStyle/>
          <a:p>
            <a:pPr eaLnBrk="1" hangingPunct="1"/>
            <a:r>
              <a:rPr lang="en-US" smtClean="0">
                <a:ea typeface="ＭＳ Ｐゴシック" charset="-128"/>
              </a:rPr>
              <a:t>White feminism ignored the experience of black women (King, 1998)</a:t>
            </a:r>
          </a:p>
          <a:p>
            <a:pPr eaLnBrk="1" hangingPunct="1"/>
            <a:r>
              <a:rPr lang="en-US" smtClean="0">
                <a:ea typeface="ＭＳ Ｐゴシック" charset="-128"/>
              </a:rPr>
              <a:t>White feminism forgot the notion of adjective </a:t>
            </a:r>
            <a:r>
              <a:rPr lang="en-US" altLang="en-US" smtClean="0">
                <a:ea typeface="ＭＳ Ｐゴシック" charset="-128"/>
              </a:rPr>
              <a:t>“</a:t>
            </a:r>
            <a:r>
              <a:rPr lang="en-US" smtClean="0">
                <a:ea typeface="ＭＳ Ｐゴシック" charset="-128"/>
              </a:rPr>
              <a:t>white</a:t>
            </a:r>
            <a:r>
              <a:rPr lang="en-US" altLang="en-US" smtClean="0">
                <a:ea typeface="ＭＳ Ｐゴシック" charset="-128"/>
              </a:rPr>
              <a:t>”</a:t>
            </a:r>
            <a:endParaRPr lang="en-US" smtClean="0">
              <a:ea typeface="ＭＳ Ｐゴシック" charset="-128"/>
            </a:endParaRPr>
          </a:p>
          <a:p>
            <a:pPr eaLnBrk="1" hangingPunct="1"/>
            <a:r>
              <a:rPr lang="en-US" smtClean="0">
                <a:ea typeface="ＭＳ Ｐゴシック" charset="-128"/>
              </a:rPr>
              <a:t>(Robinson, 2000)</a:t>
            </a:r>
          </a:p>
          <a:p>
            <a:pPr eaLnBrk="1" hangingPunct="1"/>
            <a:r>
              <a:rPr lang="en-US" smtClean="0">
                <a:ea typeface="ＭＳ Ｐゴシック" charset="-128"/>
              </a:rPr>
              <a:t>White feminism uses the view of white women (Crenshaw, 1989)</a:t>
            </a: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1749EEE5-2668-4B8D-939E-536E5E9A9D7D}"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7</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z="3200" b="1" smtClean="0">
                <a:latin typeface="Times New Roman" pitchFamily="18" charset="0"/>
                <a:ea typeface="ＭＳ Ｐゴシック" charset="-128"/>
                <a:cs typeface="Times New Roman" pitchFamily="18" charset="0"/>
              </a:rPr>
              <a:t>THEORY OF DIFFERENCE </a:t>
            </a:r>
            <a:r>
              <a:rPr lang="en-US" sz="3200" smtClean="0">
                <a:latin typeface="Times New Roman" pitchFamily="18" charset="0"/>
                <a:ea typeface="ＭＳ Ｐゴシック" charset="-128"/>
                <a:cs typeface="Times New Roman" pitchFamily="18" charset="0"/>
              </a:rPr>
              <a:t>Judith Butler (1990)</a:t>
            </a:r>
            <a:endParaRPr lang="en-US" sz="3200" b="1" smtClean="0">
              <a:latin typeface="Times New Roman" pitchFamily="18" charset="0"/>
              <a:ea typeface="ＭＳ Ｐゴシック" charset="-128"/>
              <a:cs typeface="Times New Roman" pitchFamily="18" charset="0"/>
            </a:endParaRPr>
          </a:p>
        </p:txBody>
      </p:sp>
      <p:graphicFrame>
        <p:nvGraphicFramePr>
          <p:cNvPr id="9" name="Content Placeholder 8"/>
          <p:cNvGraphicFramePr>
            <a:graphicFrameLocks noGrp="1"/>
          </p:cNvGraphicFramePr>
          <p:nvPr>
            <p:ph idx="1"/>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7521388" y="5476097"/>
            <a:ext cx="1483056" cy="851848"/>
          </a:xfrm>
        </p:spPr>
        <p:txBody>
          <a:bodyPr rtlCol="0"/>
          <a:lstStyle/>
          <a:p>
            <a:pPr>
              <a:defRPr/>
            </a:pPr>
            <a:fld id="{C46D9942-7321-48FF-B68F-F259D54DD5AD}"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8</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b="1" smtClean="0">
                <a:ea typeface="ＭＳ Ｐゴシック" charset="-128"/>
              </a:rPr>
              <a:t>COMPARATIVE ANALYSIS</a:t>
            </a:r>
          </a:p>
        </p:txBody>
      </p:sp>
      <p:sp>
        <p:nvSpPr>
          <p:cNvPr id="3" name="Content Placeholder 2"/>
          <p:cNvSpPr>
            <a:spLocks noGrp="1"/>
          </p:cNvSpPr>
          <p:nvPr>
            <p:ph idx="1"/>
          </p:nvPr>
        </p:nvSpPr>
        <p:spPr/>
        <p:txBody>
          <a:bodyPr>
            <a:normAutofit/>
          </a:bodyPr>
          <a:lstStyle/>
          <a:p>
            <a:pPr eaLnBrk="1" hangingPunct="1">
              <a:lnSpc>
                <a:spcPct val="90000"/>
              </a:lnSpc>
            </a:pPr>
            <a:r>
              <a:rPr lang="en-US" smtClean="0">
                <a:ea typeface="ＭＳ Ｐゴシック" charset="-128"/>
              </a:rPr>
              <a:t>Document analysis </a:t>
            </a:r>
          </a:p>
          <a:p>
            <a:pPr eaLnBrk="1" hangingPunct="1">
              <a:lnSpc>
                <a:spcPct val="90000"/>
              </a:lnSpc>
            </a:pPr>
            <a:r>
              <a:rPr lang="en-US" smtClean="0">
                <a:ea typeface="ＭＳ Ｐゴシック" charset="-128"/>
              </a:rPr>
              <a:t>Statistical data</a:t>
            </a:r>
          </a:p>
          <a:p>
            <a:pPr eaLnBrk="1" hangingPunct="1">
              <a:lnSpc>
                <a:spcPct val="90000"/>
              </a:lnSpc>
            </a:pPr>
            <a:r>
              <a:rPr lang="en-US" smtClean="0">
                <a:ea typeface="ＭＳ Ｐゴシック" charset="-128"/>
              </a:rPr>
              <a:t>Interviews </a:t>
            </a:r>
          </a:p>
          <a:p>
            <a:pPr eaLnBrk="1" hangingPunct="1">
              <a:lnSpc>
                <a:spcPct val="90000"/>
              </a:lnSpc>
            </a:pPr>
            <a:r>
              <a:rPr lang="en-US" smtClean="0">
                <a:ea typeface="ＭＳ Ｐゴシック" charset="-128"/>
              </a:rPr>
              <a:t>Court cases (ECJ, ECHR, national courts)</a:t>
            </a:r>
          </a:p>
          <a:p>
            <a:pPr eaLnBrk="1" hangingPunct="1">
              <a:lnSpc>
                <a:spcPct val="90000"/>
              </a:lnSpc>
            </a:pPr>
            <a:r>
              <a:rPr lang="en-US" smtClean="0">
                <a:ea typeface="ＭＳ Ｐゴシック" charset="-128"/>
              </a:rPr>
              <a:t>Comparative legal analysis at different levels (international, EU, CoE, National – GB, Germany, Croatia)</a:t>
            </a:r>
          </a:p>
          <a:p>
            <a:pPr eaLnBrk="1" hangingPunct="1">
              <a:lnSpc>
                <a:spcPct val="90000"/>
              </a:lnSpc>
            </a:pPr>
            <a:r>
              <a:rPr lang="en-US" smtClean="0">
                <a:ea typeface="ＭＳ Ｐゴシック" charset="-128"/>
              </a:rPr>
              <a:t>Literature review </a:t>
            </a:r>
          </a:p>
        </p:txBody>
      </p:sp>
      <p:sp>
        <p:nvSpPr>
          <p:cNvPr id="4" name="Slide Number Placeholder 3"/>
          <p:cNvSpPr>
            <a:spLocks noGrp="1"/>
          </p:cNvSpPr>
          <p:nvPr>
            <p:ph type="sldNum" sz="quarter" idx="12"/>
          </p:nvPr>
        </p:nvSpPr>
        <p:spPr>
          <a:xfrm>
            <a:off x="7521388" y="5476097"/>
            <a:ext cx="1483056" cy="851848"/>
          </a:xfrm>
        </p:spPr>
        <p:txBody>
          <a:bodyPr rtlCol="0"/>
          <a:lstStyle/>
          <a:p>
            <a:pPr>
              <a:defRPr/>
            </a:pPr>
            <a:fld id="{73A9EF3E-F556-4827-A9DA-5306EB36C834}" type="slidenum">
              <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rPr>
              <a:pPr>
                <a:defRPr/>
              </a:pPr>
              <a:t>9</a:t>
            </a:fld>
            <a:endParaRPr lang="en-US">
              <a:gradFill>
                <a:gsLst>
                  <a:gs pos="0">
                    <a:schemeClr val="tx1">
                      <a:alpha val="10000"/>
                    </a:schemeClr>
                  </a:gs>
                  <a:gs pos="100000">
                    <a:schemeClr val="tx1">
                      <a:alpha val="10000"/>
                    </a:schemeClr>
                  </a:gs>
                </a:gsLst>
                <a:lin ang="5400000" scaled="0"/>
              </a:gradFill>
              <a:ea typeface="ＭＳ Ｐゴシック" charset="0"/>
              <a:cs typeface="ＭＳ Ｐゴシック" charset="0"/>
            </a:endParaRPr>
          </a:p>
        </p:txBody>
      </p:sp>
      <p:sp>
        <p:nvSpPr>
          <p:cNvPr id="5" name="Date Placeholder 4"/>
          <p:cNvSpPr>
            <a:spLocks noGrp="1"/>
          </p:cNvSpPr>
          <p:nvPr>
            <p:ph type="dt" sz="half" idx="10"/>
          </p:nvPr>
        </p:nvSpPr>
        <p:spPr/>
        <p:txBody>
          <a:bodyPr/>
          <a:lstStyle/>
          <a:p>
            <a:pPr>
              <a:defRPr/>
            </a:pPr>
            <a:r>
              <a:rPr lang="sr-Latn-CS" smtClean="0"/>
              <a:t>04/23/2012</a:t>
            </a:r>
            <a:endParaRPr lang="en-US"/>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925</TotalTime>
  <Words>2523</Words>
  <Application>Microsoft Office PowerPoint</Application>
  <PresentationFormat>On-screen Show (4:3)</PresentationFormat>
  <Paragraphs>257</Paragraphs>
  <Slides>37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37</vt:i4>
      </vt:variant>
    </vt:vector>
  </HeadingPairs>
  <TitlesOfParts>
    <vt:vector size="47" baseType="lpstr">
      <vt:lpstr>Arial</vt:lpstr>
      <vt:lpstr>ＭＳ Ｐゴシック</vt:lpstr>
      <vt:lpstr>Goudy Old Style</vt:lpstr>
      <vt:lpstr>Rockwell</vt:lpstr>
      <vt:lpstr>Impact</vt:lpstr>
      <vt:lpstr>Mistral</vt:lpstr>
      <vt:lpstr>Candara</vt:lpstr>
      <vt:lpstr>Times New Roman</vt:lpstr>
      <vt:lpstr>Wingdings</vt:lpstr>
      <vt:lpstr>Inkwell</vt:lpstr>
      <vt:lpstr>Intersectional discrimination –EU vs US perspective Dr. Snjezana Vasiljevic Columbia Law School Columbia University</vt:lpstr>
      <vt:lpstr>STRUCTURE OF DOCTORAL THESIS</vt:lpstr>
      <vt:lpstr>HYPOTHESES</vt:lpstr>
      <vt:lpstr>VARIABLES</vt:lpstr>
      <vt:lpstr>THEORETICAL FRAMEWORK</vt:lpstr>
      <vt:lpstr>FEMINIST THEORIES</vt:lpstr>
      <vt:lpstr>BLACK FEMINIST THEORIES – CRITICAL DISCOURSE</vt:lpstr>
      <vt:lpstr>THEORY OF DIFFERENCE Judith Butler (1990)</vt:lpstr>
      <vt:lpstr>COMPARATIVE ANALYSIS</vt:lpstr>
      <vt:lpstr>LIMITATIONS</vt:lpstr>
      <vt:lpstr>RESULTS/CONCLUSION</vt:lpstr>
      <vt:lpstr>The principle of equality</vt:lpstr>
      <vt:lpstr>The principle of equality</vt:lpstr>
      <vt:lpstr>The principle of equality –some problems</vt:lpstr>
      <vt:lpstr>INTERSECTIONALITY</vt:lpstr>
      <vt:lpstr>Intersectionality</vt:lpstr>
      <vt:lpstr>Intersectionality</vt:lpstr>
      <vt:lpstr>Intersectionality</vt:lpstr>
      <vt:lpstr>Intersectionality</vt:lpstr>
      <vt:lpstr>Is EU law capable of addressing multiple and intersectional discrimination yet?</vt:lpstr>
      <vt:lpstr>Is EU law capable of addressing multiple and intersectional discrimination yet?</vt:lpstr>
      <vt:lpstr>EU member states addressing multidimensional problems of equality?</vt:lpstr>
      <vt:lpstr>New devlopments in EU law </vt:lpstr>
      <vt:lpstr>RACE, ETHNICITY, COLOUR, NATIONAL MINORITIES</vt:lpstr>
      <vt:lpstr>How legal norms on intersectional discrimination can be applied to Eastern Europe?</vt:lpstr>
      <vt:lpstr>How legal norms on intersectional discrimination can be applied to Eastern Europe?</vt:lpstr>
      <vt:lpstr>How legal norms on intersectional discrimination can be applied to Eastern Europe?</vt:lpstr>
      <vt:lpstr>How legal norms on intersectional discrimination can be applied to Eastern Europe?</vt:lpstr>
      <vt:lpstr>Proving discrimination </vt:lpstr>
      <vt:lpstr>PROVING DISCRIMINATION</vt:lpstr>
      <vt:lpstr>EXAMPLE OF CROATIA –LEGAL FRAMEWORK</vt:lpstr>
      <vt:lpstr>EXAMPLE OF CROATIA – INSTITUTIONAL MECHANISMS</vt:lpstr>
      <vt:lpstr>EXAMPLE OF CROATIA – problems of Gender Equality Act/Anti-discrimination Act</vt:lpstr>
      <vt:lpstr>EXAMPLE OF CROATIA – problems of Gender Equality Act</vt:lpstr>
      <vt:lpstr>EXISTING PROBLEMS</vt:lpstr>
      <vt:lpstr>PRELIMINARY REFERRALS BASED ON COLEMAN CASE C 303/06</vt:lpstr>
      <vt:lpstr>PRELIMINARY REFERRALS BASED ON COLEMAN CASE C 303/06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Are we defined by our similarities or is it our differences?  Precautions against intersectional cases in the EU</dc:title>
  <dc:creator>Snjezana</dc:creator>
  <cp:lastModifiedBy>svasiljevic</cp:lastModifiedBy>
  <cp:revision>33</cp:revision>
  <dcterms:created xsi:type="dcterms:W3CDTF">2009-03-19T13:52:45Z</dcterms:created>
  <dcterms:modified xsi:type="dcterms:W3CDTF">2014-01-13T14:37:05Z</dcterms:modified>
</cp:coreProperties>
</file>