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Override3.xml" ContentType="application/vnd.openxmlformats-officedocument.themeOverrid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theme/themeOverride4.xml" ContentType="application/vnd.openxmlformats-officedocument.themeOverrid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5.xml" ContentType="application/vnd.openxmlformats-officedocument.theme+xml"/>
  <Override PartName="/ppt/theme/themeOverride5.xml" ContentType="application/vnd.openxmlformats-officedocument.themeOverrid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6"/>
    <p:sldMasterId id="2147485880" r:id="rId7"/>
    <p:sldMasterId id="2147486644" r:id="rId8"/>
    <p:sldMasterId id="2147486664" r:id="rId9"/>
    <p:sldMasterId id="2147487944" r:id="rId10"/>
  </p:sldMasterIdLst>
  <p:notesMasterIdLst>
    <p:notesMasterId r:id="rId33"/>
  </p:notesMasterIdLst>
  <p:handoutMasterIdLst>
    <p:handoutMasterId r:id="rId34"/>
  </p:handoutMasterIdLst>
  <p:sldIdLst>
    <p:sldId id="1175" r:id="rId11"/>
    <p:sldId id="1174" r:id="rId12"/>
    <p:sldId id="1176" r:id="rId13"/>
    <p:sldId id="1177" r:id="rId14"/>
    <p:sldId id="1106" r:id="rId15"/>
    <p:sldId id="1178" r:id="rId16"/>
    <p:sldId id="1179" r:id="rId17"/>
    <p:sldId id="1180" r:id="rId18"/>
    <p:sldId id="1182" r:id="rId19"/>
    <p:sldId id="1183" r:id="rId20"/>
    <p:sldId id="1184" r:id="rId21"/>
    <p:sldId id="1188" r:id="rId22"/>
    <p:sldId id="1186" r:id="rId23"/>
    <p:sldId id="1187" r:id="rId24"/>
    <p:sldId id="1189" r:id="rId25"/>
    <p:sldId id="1190" r:id="rId26"/>
    <p:sldId id="1191" r:id="rId27"/>
    <p:sldId id="1192" r:id="rId28"/>
    <p:sldId id="1193" r:id="rId29"/>
    <p:sldId id="1194" r:id="rId30"/>
    <p:sldId id="1195" r:id="rId31"/>
    <p:sldId id="1196" r:id="rId32"/>
  </p:sldIdLst>
  <p:sldSz cx="9144000" cy="6858000" type="screen4x3"/>
  <p:notesSz cx="6797675" cy="9926638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FF"/>
    <a:srgbClr val="336699"/>
    <a:srgbClr val="FFF0DE"/>
    <a:srgbClr val="0099CC"/>
    <a:srgbClr val="2A678B"/>
    <a:srgbClr val="FF9900"/>
    <a:srgbClr val="D5E5EF"/>
    <a:srgbClr val="FCC897"/>
    <a:srgbClr val="DBD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88" autoAdjust="0"/>
    <p:restoredTop sz="89946" autoAdjust="0"/>
  </p:normalViewPr>
  <p:slideViewPr>
    <p:cSldViewPr snapToGrid="0" snapToObjects="1">
      <p:cViewPr varScale="1">
        <p:scale>
          <a:sx n="62" d="100"/>
          <a:sy n="62" d="100"/>
        </p:scale>
        <p:origin x="-1138" y="-77"/>
      </p:cViewPr>
      <p:guideLst>
        <p:guide orient="horz" pos="2160"/>
        <p:guide pos="28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9786"/>
    </p:cViewPr>
  </p:sorterViewPr>
  <p:notesViewPr>
    <p:cSldViewPr snapToGrid="0" snapToObjects="1">
      <p:cViewPr varScale="1">
        <p:scale>
          <a:sx n="74" d="100"/>
          <a:sy n="74" d="100"/>
        </p:scale>
        <p:origin x="-2142" y="-9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3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252" tIns="46626" rIns="93252" bIns="46626" numCol="1" anchor="t" anchorCtr="0" compatLnSpc="1">
            <a:prstTxWarp prst="textNoShape">
              <a:avLst/>
            </a:prstTxWarp>
          </a:bodyPr>
          <a:lstStyle>
            <a:lvl1pPr defTabSz="465574" eaLnBrk="1" hangingPunct="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252" tIns="46626" rIns="93252" bIns="46626" numCol="1" anchor="t" anchorCtr="0" compatLnSpc="1">
            <a:prstTxWarp prst="textNoShape">
              <a:avLst/>
            </a:prstTxWarp>
          </a:bodyPr>
          <a:lstStyle>
            <a:lvl1pPr algn="r" defTabSz="465574" eaLnBrk="1" hangingPunct="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EF7E6A0F-EFA0-4EFC-A889-10870D64DCBE}" type="datetime1">
              <a:rPr lang="de-AT"/>
              <a:pPr>
                <a:defRPr/>
              </a:pPr>
              <a:t>18.04.2016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252" tIns="46626" rIns="93252" bIns="46626" numCol="1" anchor="b" anchorCtr="0" compatLnSpc="1">
            <a:prstTxWarp prst="textNoShape">
              <a:avLst/>
            </a:prstTxWarp>
          </a:bodyPr>
          <a:lstStyle>
            <a:lvl1pPr defTabSz="465574" eaLnBrk="1" hangingPunct="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252" tIns="46626" rIns="93252" bIns="46626" numCol="1" anchor="b" anchorCtr="0" compatLnSpc="1">
            <a:prstTxWarp prst="textNoShape">
              <a:avLst/>
            </a:prstTxWarp>
          </a:bodyPr>
          <a:lstStyle>
            <a:lvl1pPr algn="r" defTabSz="465574" eaLnBrk="1" hangingPunct="1">
              <a:defRPr sz="13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55D29E5-3883-44E5-8C06-6ACC677EF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71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252" tIns="46626" rIns="93252" bIns="46626" numCol="1" anchor="t" anchorCtr="0" compatLnSpc="1">
            <a:prstTxWarp prst="textNoShape">
              <a:avLst/>
            </a:prstTxWarp>
          </a:bodyPr>
          <a:lstStyle>
            <a:lvl1pPr defTabSz="465574" eaLnBrk="1" hangingPunct="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252" tIns="46626" rIns="93252" bIns="46626" numCol="1" anchor="t" anchorCtr="0" compatLnSpc="1">
            <a:prstTxWarp prst="textNoShape">
              <a:avLst/>
            </a:prstTxWarp>
          </a:bodyPr>
          <a:lstStyle>
            <a:lvl1pPr algn="r" defTabSz="465574" eaLnBrk="1" hangingPunct="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600987B2-FB5D-4803-8E2E-5C2A8BB144AC}" type="datetime1">
              <a:rPr lang="de-AT"/>
              <a:pPr>
                <a:defRPr/>
              </a:pPr>
              <a:t>18.04.2016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14" tIns="44108" rIns="88214" bIns="44108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79450" y="4716463"/>
            <a:ext cx="543877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252" tIns="46626" rIns="93252" bIns="466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noProof="0" smtClean="0"/>
              <a:t>Click to edit Master text styles</a:t>
            </a:r>
          </a:p>
          <a:p>
            <a:pPr lvl="1"/>
            <a:r>
              <a:rPr lang="de-AT" noProof="0" smtClean="0"/>
              <a:t>Second level</a:t>
            </a:r>
          </a:p>
          <a:p>
            <a:pPr lvl="2"/>
            <a:r>
              <a:rPr lang="de-AT" noProof="0" smtClean="0"/>
              <a:t>Third level</a:t>
            </a:r>
          </a:p>
          <a:p>
            <a:pPr lvl="3"/>
            <a:r>
              <a:rPr lang="de-AT" noProof="0" smtClean="0"/>
              <a:t>Fourth level</a:t>
            </a:r>
          </a:p>
          <a:p>
            <a:pPr lvl="4"/>
            <a:r>
              <a:rPr lang="de-AT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252" tIns="46626" rIns="93252" bIns="46626" numCol="1" anchor="b" anchorCtr="0" compatLnSpc="1">
            <a:prstTxWarp prst="textNoShape">
              <a:avLst/>
            </a:prstTxWarp>
          </a:bodyPr>
          <a:lstStyle>
            <a:lvl1pPr defTabSz="465574" eaLnBrk="1" hangingPunct="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252" tIns="46626" rIns="93252" bIns="46626" numCol="1" anchor="b" anchorCtr="0" compatLnSpc="1">
            <a:prstTxWarp prst="textNoShape">
              <a:avLst/>
            </a:prstTxWarp>
          </a:bodyPr>
          <a:lstStyle>
            <a:lvl1pPr algn="r" defTabSz="465574" eaLnBrk="1" hangingPunct="1">
              <a:defRPr sz="13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50B4E7B-A72B-4583-9D22-4F37FE7E86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932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  <p:sp>
        <p:nvSpPr>
          <p:cNvPr id="9114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463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4375" indent="-273050" defTabSz="463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0138" indent="-217488" defTabSz="463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1463" indent="-217488" defTabSz="463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2788" indent="-217488" defTabSz="463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39988" indent="-217488" defTabSz="463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97188" indent="-217488" defTabSz="463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4388" indent="-217488" defTabSz="463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11588" indent="-217488" defTabSz="463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DE978F-B95B-4530-A8F8-1057FED2BF7B}" type="slidenum">
              <a:rPr lang="en-US" sz="1300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sz="13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680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 smtClean="0"/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D2AA23-D6B7-4D8F-92C5-B3C58C5FB739}" type="slidenum">
              <a:rPr lang="en-US" sz="1300" smtClean="0"/>
              <a:pPr>
                <a:spcBef>
                  <a:spcPct val="0"/>
                </a:spcBef>
              </a:pPr>
              <a:t>13</a:t>
            </a:fld>
            <a:endParaRPr lang="en-US" sz="1300" smtClean="0"/>
          </a:p>
        </p:txBody>
      </p:sp>
    </p:spTree>
    <p:extLst>
      <p:ext uri="{BB962C8B-B14F-4D97-AF65-F5344CB8AC3E}">
        <p14:creationId xmlns:p14="http://schemas.microsoft.com/office/powerpoint/2010/main" val="2262074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 smtClean="0"/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D2AA23-D6B7-4D8F-92C5-B3C58C5FB739}" type="slidenum">
              <a:rPr lang="en-US" sz="1300" smtClean="0"/>
              <a:pPr>
                <a:spcBef>
                  <a:spcPct val="0"/>
                </a:spcBef>
              </a:pPr>
              <a:t>14</a:t>
            </a:fld>
            <a:endParaRPr lang="en-US" sz="1300" smtClean="0"/>
          </a:p>
        </p:txBody>
      </p:sp>
    </p:spTree>
    <p:extLst>
      <p:ext uri="{BB962C8B-B14F-4D97-AF65-F5344CB8AC3E}">
        <p14:creationId xmlns:p14="http://schemas.microsoft.com/office/powerpoint/2010/main" val="2262074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 smtClean="0"/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D2AA23-D6B7-4D8F-92C5-B3C58C5FB739}" type="slidenum">
              <a:rPr lang="en-US" sz="1300" smtClean="0"/>
              <a:pPr>
                <a:spcBef>
                  <a:spcPct val="0"/>
                </a:spcBef>
              </a:pPr>
              <a:t>15</a:t>
            </a:fld>
            <a:endParaRPr lang="en-US" sz="1300" smtClean="0"/>
          </a:p>
        </p:txBody>
      </p:sp>
    </p:spTree>
    <p:extLst>
      <p:ext uri="{BB962C8B-B14F-4D97-AF65-F5344CB8AC3E}">
        <p14:creationId xmlns:p14="http://schemas.microsoft.com/office/powerpoint/2010/main" val="2262074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 smtClean="0"/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D2AA23-D6B7-4D8F-92C5-B3C58C5FB739}" type="slidenum">
              <a:rPr lang="en-US" sz="1300" smtClean="0"/>
              <a:pPr>
                <a:spcBef>
                  <a:spcPct val="0"/>
                </a:spcBef>
              </a:pPr>
              <a:t>16</a:t>
            </a:fld>
            <a:endParaRPr lang="en-US" sz="1300" smtClean="0"/>
          </a:p>
        </p:txBody>
      </p:sp>
    </p:spTree>
    <p:extLst>
      <p:ext uri="{BB962C8B-B14F-4D97-AF65-F5344CB8AC3E}">
        <p14:creationId xmlns:p14="http://schemas.microsoft.com/office/powerpoint/2010/main" val="2262074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 smtClean="0"/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D2AA23-D6B7-4D8F-92C5-B3C58C5FB739}" type="slidenum">
              <a:rPr lang="en-US" sz="1300" smtClean="0"/>
              <a:pPr>
                <a:spcBef>
                  <a:spcPct val="0"/>
                </a:spcBef>
              </a:pPr>
              <a:t>17</a:t>
            </a:fld>
            <a:endParaRPr lang="en-US" sz="1300" smtClean="0"/>
          </a:p>
        </p:txBody>
      </p:sp>
    </p:spTree>
    <p:extLst>
      <p:ext uri="{BB962C8B-B14F-4D97-AF65-F5344CB8AC3E}">
        <p14:creationId xmlns:p14="http://schemas.microsoft.com/office/powerpoint/2010/main" val="2262074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 smtClean="0"/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D2AA23-D6B7-4D8F-92C5-B3C58C5FB739}" type="slidenum">
              <a:rPr lang="en-US" sz="1300" smtClean="0"/>
              <a:pPr>
                <a:spcBef>
                  <a:spcPct val="0"/>
                </a:spcBef>
              </a:pPr>
              <a:t>18</a:t>
            </a:fld>
            <a:endParaRPr lang="en-US" sz="1300" smtClean="0"/>
          </a:p>
        </p:txBody>
      </p:sp>
    </p:spTree>
    <p:extLst>
      <p:ext uri="{BB962C8B-B14F-4D97-AF65-F5344CB8AC3E}">
        <p14:creationId xmlns:p14="http://schemas.microsoft.com/office/powerpoint/2010/main" val="2262074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 smtClean="0"/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D2AA23-D6B7-4D8F-92C5-B3C58C5FB739}" type="slidenum">
              <a:rPr lang="en-US" sz="1300" smtClean="0"/>
              <a:pPr>
                <a:spcBef>
                  <a:spcPct val="0"/>
                </a:spcBef>
              </a:pPr>
              <a:t>19</a:t>
            </a:fld>
            <a:endParaRPr lang="en-US" sz="1300" smtClean="0"/>
          </a:p>
        </p:txBody>
      </p:sp>
    </p:spTree>
    <p:extLst>
      <p:ext uri="{BB962C8B-B14F-4D97-AF65-F5344CB8AC3E}">
        <p14:creationId xmlns:p14="http://schemas.microsoft.com/office/powerpoint/2010/main" val="22620745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 smtClean="0"/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D2AA23-D6B7-4D8F-92C5-B3C58C5FB739}" type="slidenum">
              <a:rPr lang="en-US" sz="1300" smtClean="0"/>
              <a:pPr>
                <a:spcBef>
                  <a:spcPct val="0"/>
                </a:spcBef>
              </a:pPr>
              <a:t>20</a:t>
            </a:fld>
            <a:endParaRPr lang="en-US" sz="1300" smtClean="0"/>
          </a:p>
        </p:txBody>
      </p:sp>
    </p:spTree>
    <p:extLst>
      <p:ext uri="{BB962C8B-B14F-4D97-AF65-F5344CB8AC3E}">
        <p14:creationId xmlns:p14="http://schemas.microsoft.com/office/powerpoint/2010/main" val="22620745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 smtClean="0"/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D2AA23-D6B7-4D8F-92C5-B3C58C5FB739}" type="slidenum">
              <a:rPr lang="en-US" sz="1300" smtClean="0"/>
              <a:pPr>
                <a:spcBef>
                  <a:spcPct val="0"/>
                </a:spcBef>
              </a:pPr>
              <a:t>21</a:t>
            </a:fld>
            <a:endParaRPr lang="en-US" sz="1300" smtClean="0"/>
          </a:p>
        </p:txBody>
      </p:sp>
    </p:spTree>
    <p:extLst>
      <p:ext uri="{BB962C8B-B14F-4D97-AF65-F5344CB8AC3E}">
        <p14:creationId xmlns:p14="http://schemas.microsoft.com/office/powerpoint/2010/main" val="2262074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 smtClean="0"/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D2AA23-D6B7-4D8F-92C5-B3C58C5FB739}" type="slidenum">
              <a:rPr lang="en-US" sz="1300" smtClean="0"/>
              <a:pPr>
                <a:spcBef>
                  <a:spcPct val="0"/>
                </a:spcBef>
              </a:pPr>
              <a:t>22</a:t>
            </a:fld>
            <a:endParaRPr lang="en-US" sz="1300" smtClean="0"/>
          </a:p>
        </p:txBody>
      </p:sp>
    </p:spTree>
    <p:extLst>
      <p:ext uri="{BB962C8B-B14F-4D97-AF65-F5344CB8AC3E}">
        <p14:creationId xmlns:p14="http://schemas.microsoft.com/office/powerpoint/2010/main" val="2262074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 smtClean="0"/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D2AA23-D6B7-4D8F-92C5-B3C58C5FB739}" type="slidenum">
              <a:rPr lang="en-US" sz="1300" smtClean="0"/>
              <a:pPr>
                <a:spcBef>
                  <a:spcPct val="0"/>
                </a:spcBef>
              </a:pPr>
              <a:t>5</a:t>
            </a:fld>
            <a:endParaRPr lang="en-US" sz="1300" smtClean="0"/>
          </a:p>
        </p:txBody>
      </p:sp>
    </p:spTree>
    <p:extLst>
      <p:ext uri="{BB962C8B-B14F-4D97-AF65-F5344CB8AC3E}">
        <p14:creationId xmlns:p14="http://schemas.microsoft.com/office/powerpoint/2010/main" val="2262074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 smtClean="0"/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D2AA23-D6B7-4D8F-92C5-B3C58C5FB739}" type="slidenum">
              <a:rPr lang="en-US" sz="1300" smtClean="0"/>
              <a:pPr>
                <a:spcBef>
                  <a:spcPct val="0"/>
                </a:spcBef>
              </a:pPr>
              <a:t>6</a:t>
            </a:fld>
            <a:endParaRPr lang="en-US" sz="1300" smtClean="0"/>
          </a:p>
        </p:txBody>
      </p:sp>
    </p:spTree>
    <p:extLst>
      <p:ext uri="{BB962C8B-B14F-4D97-AF65-F5344CB8AC3E}">
        <p14:creationId xmlns:p14="http://schemas.microsoft.com/office/powerpoint/2010/main" val="2262074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 smtClean="0"/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D2AA23-D6B7-4D8F-92C5-B3C58C5FB739}" type="slidenum">
              <a:rPr lang="en-US" sz="1300" smtClean="0"/>
              <a:pPr>
                <a:spcBef>
                  <a:spcPct val="0"/>
                </a:spcBef>
              </a:pPr>
              <a:t>7</a:t>
            </a:fld>
            <a:endParaRPr lang="en-US" sz="1300" smtClean="0"/>
          </a:p>
        </p:txBody>
      </p:sp>
    </p:spTree>
    <p:extLst>
      <p:ext uri="{BB962C8B-B14F-4D97-AF65-F5344CB8AC3E}">
        <p14:creationId xmlns:p14="http://schemas.microsoft.com/office/powerpoint/2010/main" val="2262074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 smtClean="0"/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D2AA23-D6B7-4D8F-92C5-B3C58C5FB739}" type="slidenum">
              <a:rPr lang="en-US" sz="1300" smtClean="0"/>
              <a:pPr>
                <a:spcBef>
                  <a:spcPct val="0"/>
                </a:spcBef>
              </a:pPr>
              <a:t>8</a:t>
            </a:fld>
            <a:endParaRPr lang="en-US" sz="1300" smtClean="0"/>
          </a:p>
        </p:txBody>
      </p:sp>
    </p:spTree>
    <p:extLst>
      <p:ext uri="{BB962C8B-B14F-4D97-AF65-F5344CB8AC3E}">
        <p14:creationId xmlns:p14="http://schemas.microsoft.com/office/powerpoint/2010/main" val="2262074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 smtClean="0"/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D2AA23-D6B7-4D8F-92C5-B3C58C5FB739}" type="slidenum">
              <a:rPr lang="en-US" sz="1300" smtClean="0"/>
              <a:pPr>
                <a:spcBef>
                  <a:spcPct val="0"/>
                </a:spcBef>
              </a:pPr>
              <a:t>9</a:t>
            </a:fld>
            <a:endParaRPr lang="en-US" sz="1300" smtClean="0"/>
          </a:p>
        </p:txBody>
      </p:sp>
    </p:spTree>
    <p:extLst>
      <p:ext uri="{BB962C8B-B14F-4D97-AF65-F5344CB8AC3E}">
        <p14:creationId xmlns:p14="http://schemas.microsoft.com/office/powerpoint/2010/main" val="2262074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 smtClean="0"/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D2AA23-D6B7-4D8F-92C5-B3C58C5FB739}" type="slidenum">
              <a:rPr lang="en-US" sz="1300" smtClean="0"/>
              <a:pPr>
                <a:spcBef>
                  <a:spcPct val="0"/>
                </a:spcBef>
              </a:pPr>
              <a:t>10</a:t>
            </a:fld>
            <a:endParaRPr lang="en-US" sz="1300" smtClean="0"/>
          </a:p>
        </p:txBody>
      </p:sp>
    </p:spTree>
    <p:extLst>
      <p:ext uri="{BB962C8B-B14F-4D97-AF65-F5344CB8AC3E}">
        <p14:creationId xmlns:p14="http://schemas.microsoft.com/office/powerpoint/2010/main" val="2262074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 smtClean="0"/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D2AA23-D6B7-4D8F-92C5-B3C58C5FB739}" type="slidenum">
              <a:rPr lang="en-US" sz="1300" smtClean="0"/>
              <a:pPr>
                <a:spcBef>
                  <a:spcPct val="0"/>
                </a:spcBef>
              </a:pPr>
              <a:t>11</a:t>
            </a:fld>
            <a:endParaRPr lang="en-US" sz="1300" smtClean="0"/>
          </a:p>
        </p:txBody>
      </p:sp>
    </p:spTree>
    <p:extLst>
      <p:ext uri="{BB962C8B-B14F-4D97-AF65-F5344CB8AC3E}">
        <p14:creationId xmlns:p14="http://schemas.microsoft.com/office/powerpoint/2010/main" val="2262074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 smtClean="0"/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D2AA23-D6B7-4D8F-92C5-B3C58C5FB739}" type="slidenum">
              <a:rPr lang="en-US" sz="1300" smtClean="0"/>
              <a:pPr>
                <a:spcBef>
                  <a:spcPct val="0"/>
                </a:spcBef>
              </a:pPr>
              <a:t>12</a:t>
            </a:fld>
            <a:endParaRPr lang="en-US" sz="1300" smtClean="0"/>
          </a:p>
        </p:txBody>
      </p:sp>
    </p:spTree>
    <p:extLst>
      <p:ext uri="{BB962C8B-B14F-4D97-AF65-F5344CB8AC3E}">
        <p14:creationId xmlns:p14="http://schemas.microsoft.com/office/powerpoint/2010/main" val="2262074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4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4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4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795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178614" y="2350737"/>
            <a:ext cx="5737662" cy="155903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200" b="1" i="0" kern="1200" spc="-50" baseline="0">
                <a:solidFill>
                  <a:schemeClr val="accent2"/>
                </a:solidFill>
                <a:latin typeface="Arial"/>
              </a:defRPr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178614" y="3909768"/>
            <a:ext cx="5737662" cy="10651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i="0" kern="1200" spc="-50" baseline="0">
                <a:solidFill>
                  <a:schemeClr val="accent2"/>
                </a:solidFill>
                <a:latin typeface="Arial"/>
              </a:defRPr>
            </a:lvl1pPr>
          </a:lstStyle>
          <a:p>
            <a:pPr lvl="0"/>
            <a:r>
              <a:rPr lang="en-US" dirty="0" err="1" smtClean="0"/>
              <a:t>Cliquez pour modifier les styles du texte du masque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178614" y="5319926"/>
            <a:ext cx="5737662" cy="5483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0" i="0" kern="1200" spc="-50">
                <a:solidFill>
                  <a:schemeClr val="accent2"/>
                </a:solidFill>
                <a:latin typeface="Arial"/>
              </a:defRPr>
            </a:lvl1pPr>
          </a:lstStyle>
          <a:p>
            <a:pPr lvl="0"/>
            <a:r>
              <a:rPr lang="en-US" dirty="0" err="1" smtClean="0"/>
              <a:t>Cliquez pour modifier les styles du texte du masque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178614" y="5771934"/>
            <a:ext cx="5737662" cy="43793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i="0" kern="1200" spc="-50">
                <a:solidFill>
                  <a:schemeClr val="accent2"/>
                </a:solidFill>
                <a:latin typeface="Arial"/>
              </a:defRPr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1327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8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9" name="Content Placeholder 13"/>
          <p:cNvSpPr>
            <a:spLocks noGrp="1"/>
          </p:cNvSpPr>
          <p:nvPr>
            <p:ph sz="quarter" idx="16"/>
          </p:nvPr>
        </p:nvSpPr>
        <p:spPr>
          <a:xfrm>
            <a:off x="1160074" y="1676749"/>
            <a:ext cx="3289371" cy="4462904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accent2"/>
                </a:solidFill>
              </a:defRPr>
            </a:lvl1pPr>
            <a:lvl2pPr>
              <a:defRPr sz="3400">
                <a:solidFill>
                  <a:schemeClr val="accent2"/>
                </a:solidFill>
              </a:defRPr>
            </a:lvl2pPr>
            <a:lvl3pPr marL="1458000">
              <a:defRPr sz="34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D3E32DA-8C27-4205-9C1C-07F75A604B4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6232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1795463"/>
            <a:ext cx="3162300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1812925"/>
            <a:ext cx="381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8" y="4275138"/>
            <a:ext cx="381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13"/>
          <p:cNvSpPr>
            <a:spLocks noGrp="1"/>
          </p:cNvSpPr>
          <p:nvPr>
            <p:ph sz="quarter" idx="17"/>
          </p:nvPr>
        </p:nvSpPr>
        <p:spPr>
          <a:xfrm>
            <a:off x="5438466" y="2223516"/>
            <a:ext cx="2415541" cy="2165604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accent2"/>
                </a:solidFill>
              </a:defRPr>
            </a:lvl1pPr>
            <a:lvl2pPr>
              <a:defRPr sz="3400">
                <a:solidFill>
                  <a:schemeClr val="accent2"/>
                </a:solidFill>
              </a:defRPr>
            </a:lvl2pPr>
            <a:lvl3pPr marL="1458000">
              <a:defRPr sz="34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1011238" y="1795463"/>
            <a:ext cx="3895975" cy="232251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aseline="0">
                <a:sym typeface="Wingdings"/>
              </a:defRPr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84742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8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5"/>
          </p:nvPr>
        </p:nvSpPr>
        <p:spPr>
          <a:xfrm>
            <a:off x="3472116" y="1676749"/>
            <a:ext cx="4751315" cy="2114851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accent2"/>
                </a:solidFill>
              </a:defRPr>
            </a:lvl1pPr>
            <a:lvl2pPr>
              <a:defRPr sz="3400">
                <a:solidFill>
                  <a:schemeClr val="accent2"/>
                </a:solidFill>
              </a:defRPr>
            </a:lvl2pPr>
            <a:lvl3pPr marL="1458000">
              <a:defRPr sz="34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6"/>
          </p:nvPr>
        </p:nvSpPr>
        <p:spPr>
          <a:xfrm>
            <a:off x="1282700" y="1813790"/>
            <a:ext cx="1915301" cy="1804220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solidFill>
                  <a:schemeClr val="accent2"/>
                </a:solidFill>
              </a:defRPr>
            </a:lvl1pPr>
            <a:lvl2pPr>
              <a:defRPr sz="3400">
                <a:solidFill>
                  <a:schemeClr val="accent2"/>
                </a:solidFill>
              </a:defRPr>
            </a:lvl2pPr>
            <a:lvl3pPr marL="1458000">
              <a:defRPr sz="34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7"/>
          </p:nvPr>
        </p:nvSpPr>
        <p:spPr>
          <a:xfrm>
            <a:off x="3472116" y="3700240"/>
            <a:ext cx="4751315" cy="2114851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accent2"/>
                </a:solidFill>
              </a:defRPr>
            </a:lvl1pPr>
            <a:lvl2pPr>
              <a:defRPr sz="3400">
                <a:solidFill>
                  <a:schemeClr val="accent2"/>
                </a:solidFill>
              </a:defRPr>
            </a:lvl2pPr>
            <a:lvl3pPr marL="1458000">
              <a:defRPr sz="34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1282700" y="3837281"/>
            <a:ext cx="1915301" cy="1804220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solidFill>
                  <a:schemeClr val="accent2"/>
                </a:solidFill>
              </a:defRPr>
            </a:lvl1pPr>
            <a:lvl2pPr>
              <a:defRPr sz="3400">
                <a:solidFill>
                  <a:schemeClr val="accent2"/>
                </a:solidFill>
              </a:defRPr>
            </a:lvl2pPr>
            <a:lvl3pPr marL="1458000">
              <a:defRPr sz="34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9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36CE42B-64DA-4CF4-A728-3B371A265E0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0046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75" y="3508375"/>
            <a:ext cx="381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110604" y="3710087"/>
            <a:ext cx="2348246" cy="1735199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  <a:p>
            <a:pPr lvl="1"/>
            <a:r>
              <a:rPr lang="en-US" dirty="0" smtClean="0"/>
              <a:t>Deuxième niveau</a:t>
            </a:r>
          </a:p>
          <a:p>
            <a:pPr lvl="2"/>
            <a:r>
              <a:rPr lang="en-US" dirty="0" smtClean="0"/>
              <a:t>Troisième niveau</a:t>
            </a:r>
          </a:p>
          <a:p>
            <a:pPr lvl="3"/>
            <a:r>
              <a:rPr lang="en-US" dirty="0" smtClean="0"/>
              <a:t>Quatrième niveau</a:t>
            </a:r>
          </a:p>
          <a:p>
            <a:pPr lvl="4"/>
            <a:r>
              <a:rPr lang="en-US" dirty="0" smtClean="0"/>
              <a:t>Cinquième niveau</a:t>
            </a:r>
            <a:endParaRPr lang="de-AT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086591" y="3261250"/>
            <a:ext cx="4322600" cy="159017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err="1" smtClean="0"/>
              <a:t>Cliquez pour modifier les styles du texte du masque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110604" y="5495823"/>
            <a:ext cx="2348246" cy="433692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 smtClean="0"/>
              <a:t>Cliquez pour modifier les styles du texte du masque</a:t>
            </a:r>
          </a:p>
          <a:p>
            <a:pPr lvl="1"/>
            <a:r>
              <a:rPr lang="en-US" dirty="0" err="1" smtClean="0"/>
              <a:t>Deuxième niveau</a:t>
            </a:r>
          </a:p>
          <a:p>
            <a:pPr lvl="2"/>
            <a:r>
              <a:rPr lang="en-US" dirty="0" err="1" smtClean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469116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71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XL imag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671782" y="154151"/>
            <a:ext cx="6741968" cy="677699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32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757238" y="831850"/>
            <a:ext cx="7656512" cy="551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29C67E-892C-41AF-AD9C-F5196E74214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3731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loured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8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269611" y="1809449"/>
            <a:ext cx="6953820" cy="1080000"/>
          </a:xfrm>
          <a:prstGeom prst="rect">
            <a:avLst/>
          </a:prstGeom>
          <a:solidFill>
            <a:srgbClr val="DBDADC"/>
          </a:solidFill>
        </p:spPr>
        <p:txBody>
          <a:bodyPr vert="horz"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269611" y="3165638"/>
            <a:ext cx="6953820" cy="1080000"/>
          </a:xfrm>
          <a:prstGeom prst="rect">
            <a:avLst/>
          </a:prstGeom>
          <a:solidFill>
            <a:srgbClr val="D5E5EF"/>
          </a:solidFill>
        </p:spPr>
        <p:txBody>
          <a:bodyPr vert="horz"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269611" y="4497169"/>
            <a:ext cx="6953820" cy="1080000"/>
          </a:xfrm>
          <a:prstGeom prst="rect">
            <a:avLst/>
          </a:prstGeom>
          <a:solidFill>
            <a:schemeClr val="accent4"/>
          </a:solidFill>
        </p:spPr>
        <p:txBody>
          <a:bodyPr vert="horz"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7315200" y="6115177"/>
            <a:ext cx="908230" cy="42532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4443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795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178614" y="2350747"/>
            <a:ext cx="5737662" cy="155903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877" b="1" i="0" kern="1200" spc="-46" baseline="0">
                <a:solidFill>
                  <a:schemeClr val="accent2"/>
                </a:solidFill>
                <a:latin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178614" y="3909768"/>
            <a:ext cx="5737662" cy="10651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85" b="1" i="0" kern="1200" spc="-46" baseline="0">
                <a:solidFill>
                  <a:schemeClr val="accent2"/>
                </a:solidFill>
                <a:latin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178614" y="5319936"/>
            <a:ext cx="5737662" cy="5483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85" b="0" i="0" kern="1200" spc="-46">
                <a:solidFill>
                  <a:schemeClr val="accent2"/>
                </a:solidFill>
                <a:latin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178614" y="5771934"/>
            <a:ext cx="5737662" cy="43793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77" b="0" i="0" kern="1200" spc="-46">
                <a:solidFill>
                  <a:schemeClr val="accent2"/>
                </a:solidFill>
                <a:latin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1446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160073" y="1676748"/>
            <a:ext cx="7063357" cy="4438429"/>
          </a:xfrm>
          <a:prstGeom prst="rect">
            <a:avLst/>
          </a:prstGeom>
        </p:spPr>
        <p:txBody>
          <a:bodyPr vert="horz"/>
          <a:lstStyle>
            <a:lvl1pPr marL="316531" indent="-316531">
              <a:buFont typeface="Arial"/>
              <a:buChar char="•"/>
              <a:defRPr sz="3139">
                <a:solidFill>
                  <a:schemeClr val="accent2"/>
                </a:solidFill>
              </a:defRPr>
            </a:lvl1pPr>
            <a:lvl2pPr marL="685817" indent="-263776">
              <a:buFont typeface="Arial"/>
              <a:buChar char="•"/>
              <a:defRPr sz="3139">
                <a:solidFill>
                  <a:schemeClr val="accent2"/>
                </a:solidFill>
              </a:defRPr>
            </a:lvl2pPr>
            <a:lvl3pPr marL="1055103" indent="-211021">
              <a:buFont typeface="Arial"/>
              <a:buChar char="•"/>
              <a:defRPr sz="3139">
                <a:solidFill>
                  <a:schemeClr val="accent2"/>
                </a:solidFill>
              </a:defRPr>
            </a:lvl3pPr>
            <a:lvl4pPr marL="1477145" indent="-211021">
              <a:buFont typeface="Arial"/>
              <a:buChar char="•"/>
              <a:defRPr sz="3139">
                <a:solidFill>
                  <a:schemeClr val="accent2"/>
                </a:solidFill>
              </a:defRPr>
            </a:lvl4pPr>
            <a:lvl5pPr marL="1899186" indent="-211021">
              <a:buFont typeface="Arial"/>
              <a:buChar char="•"/>
              <a:defRPr sz="3139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844083" eaLnBrk="1" hangingPunct="1">
              <a:defRPr sz="1108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55D4EF54-FB1D-4A16-A305-7B8C5CA50CD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65200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L imag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671782" y="154156"/>
            <a:ext cx="6741968" cy="677699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757238" y="831850"/>
            <a:ext cx="7656512" cy="551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954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844083" eaLnBrk="1" hangingPunct="1">
              <a:defRPr sz="1108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8DCA4CFC-2EB7-4F79-BE21-3B4246CBB9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3389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8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160073" y="1676748"/>
            <a:ext cx="7063357" cy="4438429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/>
              <a:buChar char="•"/>
              <a:defRPr sz="3400">
                <a:solidFill>
                  <a:schemeClr val="accent2"/>
                </a:solidFill>
              </a:defRPr>
            </a:lvl1pPr>
            <a:lvl2pPr marL="742950" indent="-285750">
              <a:buClr>
                <a:schemeClr val="accent1"/>
              </a:buClr>
              <a:buFont typeface="Wingdings" charset="2"/>
              <a:buChar char="§"/>
              <a:defRPr sz="3400">
                <a:solidFill>
                  <a:schemeClr val="accent2"/>
                </a:solidFill>
              </a:defRPr>
            </a:lvl2pPr>
            <a:lvl3pPr marL="1143000" indent="-228600">
              <a:buClr>
                <a:schemeClr val="accent1"/>
              </a:buClr>
              <a:buFont typeface="Wingdings" charset="2"/>
              <a:buChar char="§"/>
              <a:defRPr sz="34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Wingdings" charset="2"/>
              <a:buChar char="§"/>
              <a:defRPr sz="3400">
                <a:solidFill>
                  <a:schemeClr val="accent2"/>
                </a:solidFill>
              </a:defRPr>
            </a:lvl4pPr>
            <a:lvl5pPr marL="2057400" indent="-228600">
              <a:buClr>
                <a:schemeClr val="accent1"/>
              </a:buClr>
              <a:buFont typeface="Wingdings" charset="2"/>
              <a:buChar char="§"/>
              <a:defRPr sz="3400">
                <a:solidFill>
                  <a:schemeClr val="accent2"/>
                </a:solidFill>
              </a:defRPr>
            </a:lvl5pPr>
          </a:lstStyle>
          <a:p>
            <a:pPr lvl="0"/>
            <a:r>
              <a:rPr lang="de-AT" dirty="0" smtClean="0"/>
              <a:t>Click </a:t>
            </a: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edit</a:t>
            </a:r>
            <a:r>
              <a:rPr lang="de-AT" dirty="0" smtClean="0"/>
              <a:t> Master </a:t>
            </a:r>
            <a:r>
              <a:rPr lang="de-AT" dirty="0" err="1" smtClean="0"/>
              <a:t>text</a:t>
            </a:r>
            <a:r>
              <a:rPr lang="de-AT" dirty="0" smtClean="0"/>
              <a:t> </a:t>
            </a:r>
            <a:r>
              <a:rPr lang="de-AT" dirty="0" err="1" smtClean="0"/>
              <a:t>styles</a:t>
            </a:r>
            <a:endParaRPr lang="de-AT" dirty="0" smtClean="0"/>
          </a:p>
          <a:p>
            <a:pPr lvl="1"/>
            <a:r>
              <a:rPr lang="de-AT" dirty="0" smtClean="0"/>
              <a:t>Second </a:t>
            </a:r>
            <a:r>
              <a:rPr lang="de-AT" dirty="0" err="1" smtClean="0"/>
              <a:t>level</a:t>
            </a:r>
            <a:endParaRPr lang="de-AT" dirty="0" smtClean="0"/>
          </a:p>
          <a:p>
            <a:pPr lvl="2"/>
            <a:r>
              <a:rPr lang="de-AT" dirty="0" smtClean="0"/>
              <a:t>Third </a:t>
            </a:r>
            <a:r>
              <a:rPr lang="de-AT" dirty="0" err="1" smtClean="0"/>
              <a:t>level</a:t>
            </a:r>
            <a:endParaRPr lang="de-AT" dirty="0" smtClean="0"/>
          </a:p>
          <a:p>
            <a:pPr lvl="3"/>
            <a:r>
              <a:rPr lang="de-AT" dirty="0" err="1" smtClean="0"/>
              <a:t>Fourth</a:t>
            </a:r>
            <a:r>
              <a:rPr lang="de-AT" dirty="0" smtClean="0"/>
              <a:t> </a:t>
            </a:r>
            <a:r>
              <a:rPr lang="de-AT" dirty="0" err="1" smtClean="0"/>
              <a:t>level</a:t>
            </a:r>
            <a:endParaRPr lang="de-AT" dirty="0" smtClean="0"/>
          </a:p>
          <a:p>
            <a:pPr lvl="4"/>
            <a:r>
              <a:rPr lang="de-AT" dirty="0" err="1" smtClean="0"/>
              <a:t>Fifth</a:t>
            </a:r>
            <a:r>
              <a:rPr lang="de-AT" dirty="0" smtClean="0"/>
              <a:t> </a:t>
            </a:r>
            <a:r>
              <a:rPr lang="de-AT" dirty="0" err="1" smtClean="0"/>
              <a:t>level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8A5CF3B-B9A7-4039-8796-FDEE1DA632A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8801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y-mad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5"/>
          <p:cNvGraphicFramePr>
            <a:graphicFrameLocks/>
          </p:cNvGraphicFramePr>
          <p:nvPr/>
        </p:nvGraphicFramePr>
        <p:xfrm>
          <a:off x="1282700" y="1676400"/>
          <a:ext cx="6940550" cy="426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922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82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bg1"/>
                          </a:solidFill>
                        </a:rPr>
                        <a:t>Text</a:t>
                      </a:r>
                      <a:endParaRPr lang="en-US" sz="340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bg1"/>
                          </a:solidFill>
                        </a:rPr>
                        <a:t>% of XY</a:t>
                      </a:r>
                      <a:endParaRPr lang="en-US" sz="340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Line</a:t>
                      </a:r>
                      <a:r>
                        <a:rPr lang="en-US" sz="3400" baseline="0" dirty="0" smtClean="0">
                          <a:solidFill>
                            <a:schemeClr val="accent2"/>
                          </a:solidFill>
                        </a:rPr>
                        <a:t> 1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20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Line 2</a:t>
                      </a:r>
                    </a:p>
                  </a:txBody>
                  <a:tcPr marL="91438" marR="9143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2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Line 3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33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Line 4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83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Line 5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12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Line 6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7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282703" y="344498"/>
            <a:ext cx="6940550" cy="94932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9816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13"/>
          <p:cNvSpPr>
            <a:spLocks noGrp="1"/>
          </p:cNvSpPr>
          <p:nvPr>
            <p:ph sz="quarter" idx="12"/>
          </p:nvPr>
        </p:nvSpPr>
        <p:spPr>
          <a:xfrm>
            <a:off x="1160074" y="4266693"/>
            <a:ext cx="7063357" cy="1872960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139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5"/>
          </p:nvPr>
        </p:nvSpPr>
        <p:spPr>
          <a:xfrm>
            <a:off x="4943197" y="1676749"/>
            <a:ext cx="3280234" cy="2589944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6"/>
          </p:nvPr>
        </p:nvSpPr>
        <p:spPr>
          <a:xfrm>
            <a:off x="1282700" y="1813799"/>
            <a:ext cx="3157608" cy="2270175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 baseline="0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844083" eaLnBrk="1" hangingPunct="1">
              <a:defRPr sz="1108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8C182CAA-5E4F-4050-9E38-A9B3D90718E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722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, 1 caption, 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5"/>
          </p:nvPr>
        </p:nvSpPr>
        <p:spPr>
          <a:xfrm>
            <a:off x="4943197" y="1676749"/>
            <a:ext cx="3280234" cy="2589944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6"/>
          </p:nvPr>
        </p:nvSpPr>
        <p:spPr>
          <a:xfrm>
            <a:off x="1282700" y="1813799"/>
            <a:ext cx="3157608" cy="2270175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 baseline="0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7"/>
          </p:nvPr>
        </p:nvSpPr>
        <p:spPr>
          <a:xfrm>
            <a:off x="1282704" y="4280633"/>
            <a:ext cx="6940731" cy="1785937"/>
          </a:xfrm>
          <a:prstGeom prst="rect">
            <a:avLst/>
          </a:prstGeom>
          <a:solidFill>
            <a:schemeClr val="accent4"/>
          </a:solidFill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8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844083" eaLnBrk="1" hangingPunct="1">
              <a:defRPr sz="1108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1D72A234-42AF-40CF-B9FC-9CC4B13AA45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11570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ed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269612" y="1809449"/>
            <a:ext cx="6953820" cy="1080000"/>
          </a:xfrm>
          <a:prstGeom prst="rect">
            <a:avLst/>
          </a:prstGeom>
          <a:solidFill>
            <a:srgbClr val="DBDADC"/>
          </a:solidFill>
        </p:spPr>
        <p:txBody>
          <a:bodyPr vert="horz"/>
          <a:lstStyle>
            <a:lvl1pPr marL="0" indent="0">
              <a:buNone/>
              <a:defRPr sz="2215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269612" y="3165638"/>
            <a:ext cx="6953820" cy="1080000"/>
          </a:xfrm>
          <a:prstGeom prst="rect">
            <a:avLst/>
          </a:prstGeom>
          <a:solidFill>
            <a:srgbClr val="D5E5EF"/>
          </a:solidFill>
        </p:spPr>
        <p:txBody>
          <a:bodyPr vert="horz"/>
          <a:lstStyle>
            <a:lvl1pPr marL="0" indent="0">
              <a:buNone/>
              <a:defRPr sz="2215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269612" y="4497169"/>
            <a:ext cx="6953820" cy="1080000"/>
          </a:xfrm>
          <a:prstGeom prst="rect">
            <a:avLst/>
          </a:prstGeom>
          <a:solidFill>
            <a:schemeClr val="accent4"/>
          </a:solidFill>
        </p:spPr>
        <p:txBody>
          <a:bodyPr vert="horz"/>
          <a:lstStyle>
            <a:lvl1pPr marL="0" indent="0">
              <a:buNone/>
              <a:defRPr sz="2215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844083" eaLnBrk="1" hangingPunct="1">
              <a:defRPr sz="1108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C6B70EBF-8AE2-4C58-9A2A-ECA4964D468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211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5"/>
          </p:nvPr>
        </p:nvSpPr>
        <p:spPr>
          <a:xfrm>
            <a:off x="4943197" y="1676749"/>
            <a:ext cx="3280234" cy="4462904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13"/>
          <p:cNvSpPr>
            <a:spLocks noGrp="1"/>
          </p:cNvSpPr>
          <p:nvPr>
            <p:ph sz="quarter" idx="16"/>
          </p:nvPr>
        </p:nvSpPr>
        <p:spPr>
          <a:xfrm>
            <a:off x="1160079" y="1676749"/>
            <a:ext cx="3289371" cy="4462904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844083" eaLnBrk="1" hangingPunct="1">
              <a:defRPr sz="1108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02C62109-4EDF-42DB-B813-9433ACC299A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21407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s horizontal, 2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5"/>
          </p:nvPr>
        </p:nvSpPr>
        <p:spPr>
          <a:xfrm>
            <a:off x="1164649" y="4266703"/>
            <a:ext cx="3280234" cy="1836413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6"/>
          </p:nvPr>
        </p:nvSpPr>
        <p:spPr>
          <a:xfrm>
            <a:off x="1282700" y="1813799"/>
            <a:ext cx="3157608" cy="2270175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 baseline="0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13"/>
          <p:cNvSpPr>
            <a:spLocks noGrp="1"/>
          </p:cNvSpPr>
          <p:nvPr>
            <p:ph sz="quarter" idx="17"/>
          </p:nvPr>
        </p:nvSpPr>
        <p:spPr>
          <a:xfrm>
            <a:off x="5065823" y="1813799"/>
            <a:ext cx="3157608" cy="2270175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 baseline="0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8"/>
          </p:nvPr>
        </p:nvSpPr>
        <p:spPr>
          <a:xfrm>
            <a:off x="4943197" y="4266703"/>
            <a:ext cx="3280234" cy="1836413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9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844083" eaLnBrk="1" hangingPunct="1">
              <a:defRPr sz="1108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C1116D34-D20E-40ED-B0EF-8CECEDC628F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9998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, 1 title, 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3472121" y="945931"/>
            <a:ext cx="4751315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5"/>
          </p:nvPr>
        </p:nvSpPr>
        <p:spPr>
          <a:xfrm>
            <a:off x="3472121" y="1676749"/>
            <a:ext cx="4751315" cy="4371539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6"/>
          </p:nvPr>
        </p:nvSpPr>
        <p:spPr>
          <a:xfrm>
            <a:off x="1291837" y="1137707"/>
            <a:ext cx="1906164" cy="2324993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 baseline="0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844083" eaLnBrk="1" hangingPunct="1">
              <a:defRPr sz="1108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BA7B69BC-A301-4BA2-8A5D-CE979C7D7FA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0620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13"/>
          <p:cNvSpPr>
            <a:spLocks noGrp="1"/>
          </p:cNvSpPr>
          <p:nvPr>
            <p:ph sz="quarter" idx="16"/>
          </p:nvPr>
        </p:nvSpPr>
        <p:spPr>
          <a:xfrm>
            <a:off x="1160079" y="1676749"/>
            <a:ext cx="3289371" cy="4462904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844083" eaLnBrk="1" hangingPunct="1">
              <a:defRPr sz="1108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A00A1354-4F55-492F-8622-CEB5ACBD287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45593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1795463"/>
            <a:ext cx="3162300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1812925"/>
            <a:ext cx="381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8" y="4275138"/>
            <a:ext cx="381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13"/>
          <p:cNvSpPr>
            <a:spLocks noGrp="1"/>
          </p:cNvSpPr>
          <p:nvPr>
            <p:ph sz="quarter" idx="17"/>
          </p:nvPr>
        </p:nvSpPr>
        <p:spPr>
          <a:xfrm>
            <a:off x="5438466" y="2223516"/>
            <a:ext cx="2415541" cy="2165604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1011238" y="1795463"/>
            <a:ext cx="3895975" cy="232251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aseline="0">
                <a:sym typeface="Wingding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99475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s vertical + 2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5"/>
          </p:nvPr>
        </p:nvSpPr>
        <p:spPr>
          <a:xfrm>
            <a:off x="3472121" y="1676759"/>
            <a:ext cx="4751315" cy="2114851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6"/>
          </p:nvPr>
        </p:nvSpPr>
        <p:spPr>
          <a:xfrm>
            <a:off x="1282705" y="1813790"/>
            <a:ext cx="1915301" cy="1804220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 baseline="0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7"/>
          </p:nvPr>
        </p:nvSpPr>
        <p:spPr>
          <a:xfrm>
            <a:off x="3472121" y="3700250"/>
            <a:ext cx="4751315" cy="2114851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1282705" y="3837281"/>
            <a:ext cx="1915301" cy="1804220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 baseline="0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9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844083" eaLnBrk="1" hangingPunct="1">
              <a:defRPr sz="1108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695D1A82-568C-4185-A48F-A43B3990BBB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570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5"/>
          <p:cNvGraphicFramePr>
            <a:graphicFrameLocks/>
          </p:cNvGraphicFramePr>
          <p:nvPr/>
        </p:nvGraphicFramePr>
        <p:xfrm>
          <a:off x="1282700" y="1676400"/>
          <a:ext cx="6940550" cy="426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922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82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bg1"/>
                          </a:solidFill>
                        </a:rPr>
                        <a:t>Text</a:t>
                      </a:r>
                      <a:endParaRPr lang="en-US" sz="340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bg1"/>
                          </a:solidFill>
                        </a:rPr>
                        <a:t>% of XY</a:t>
                      </a:r>
                      <a:endParaRPr lang="en-US" sz="340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Line</a:t>
                      </a:r>
                      <a:r>
                        <a:rPr lang="en-US" sz="3400" baseline="0" dirty="0" smtClean="0">
                          <a:solidFill>
                            <a:schemeClr val="accent2"/>
                          </a:solidFill>
                        </a:rPr>
                        <a:t> 1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20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Line 2</a:t>
                      </a:r>
                    </a:p>
                  </a:txBody>
                  <a:tcPr marL="91438" marR="9143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2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Line 3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33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Line 4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83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Line 5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12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Line 6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7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282700" y="344488"/>
            <a:ext cx="6940550" cy="94932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997367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3060700"/>
            <a:ext cx="4445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110604" y="3710097"/>
            <a:ext cx="2348246" cy="1735199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85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086591" y="3261250"/>
            <a:ext cx="4322600" cy="159017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62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110604" y="5495823"/>
            <a:ext cx="2348246" cy="433692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85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99481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22041" indent="0" algn="ctr">
              <a:buNone/>
              <a:defRPr/>
            </a:lvl2pPr>
            <a:lvl3pPr marL="844083" indent="0" algn="ctr">
              <a:buNone/>
              <a:defRPr/>
            </a:lvl3pPr>
            <a:lvl4pPr marL="1266124" indent="0" algn="ctr">
              <a:buNone/>
              <a:defRPr/>
            </a:lvl4pPr>
            <a:lvl5pPr marL="1688165" indent="0" algn="ctr">
              <a:buNone/>
              <a:defRPr/>
            </a:lvl5pPr>
            <a:lvl6pPr marL="2110207" indent="0" algn="ctr">
              <a:buNone/>
              <a:defRPr/>
            </a:lvl6pPr>
            <a:lvl7pPr marL="2532248" indent="0" algn="ctr">
              <a:buNone/>
              <a:defRPr/>
            </a:lvl7pPr>
            <a:lvl8pPr marL="2954289" indent="0" algn="ctr">
              <a:buNone/>
              <a:defRPr/>
            </a:lvl8pPr>
            <a:lvl9pPr marL="337633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7959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181225" y="6597650"/>
            <a:ext cx="4384675" cy="215900"/>
          </a:xfrm>
          <a:prstGeom prst="rect">
            <a:avLst/>
          </a:prstGeom>
        </p:spPr>
        <p:txBody>
          <a:bodyPr/>
          <a:lstStyle>
            <a:lvl1pPr algn="ctr" defTabSz="844083" eaLnBrk="1" hangingPunct="1">
              <a:defRPr sz="1292">
                <a:solidFill>
                  <a:srgbClr val="1F5C9F"/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r>
              <a:rPr lang="en-GB"/>
              <a:t>IC1001 Kick-Off Meeting - </a:t>
            </a:r>
            <a:fld id="{20D654C8-0FEA-41FA-9615-2D8BD2DA70C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954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181225" y="6597650"/>
            <a:ext cx="4384675" cy="215900"/>
          </a:xfrm>
          <a:prstGeom prst="rect">
            <a:avLst/>
          </a:prstGeom>
        </p:spPr>
        <p:txBody>
          <a:bodyPr/>
          <a:lstStyle>
            <a:lvl1pPr algn="ctr" defTabSz="844083" eaLnBrk="1" hangingPunct="1">
              <a:defRPr sz="1292">
                <a:solidFill>
                  <a:srgbClr val="1F5C9F"/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r>
              <a:rPr lang="en-GB"/>
              <a:t>IC1001 Kick-Off Meeting - </a:t>
            </a:r>
            <a:fld id="{C36CD45E-FD7F-46F8-8D18-CFE135A19B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7721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181225" y="6597650"/>
            <a:ext cx="4384675" cy="215900"/>
          </a:xfrm>
          <a:prstGeom prst="rect">
            <a:avLst/>
          </a:prstGeom>
        </p:spPr>
        <p:txBody>
          <a:bodyPr/>
          <a:lstStyle>
            <a:lvl1pPr algn="ctr" defTabSz="844083" eaLnBrk="1" hangingPunct="1">
              <a:defRPr sz="1292">
                <a:solidFill>
                  <a:srgbClr val="1F5C9F"/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r>
              <a:rPr lang="en-GB"/>
              <a:t>IC1001 Kick-Off Meeting - </a:t>
            </a:r>
            <a:fld id="{38B5938E-F827-4243-8EE2-AC789BAE1B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2882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160073" y="1676748"/>
            <a:ext cx="7063357" cy="4438429"/>
          </a:xfrm>
          <a:prstGeom prst="rect">
            <a:avLst/>
          </a:prstGeom>
        </p:spPr>
        <p:txBody>
          <a:bodyPr vert="horz"/>
          <a:lstStyle>
            <a:lvl1pPr marL="316531" indent="-316531">
              <a:buFont typeface="Arial"/>
              <a:buChar char="•"/>
              <a:defRPr sz="3139">
                <a:solidFill>
                  <a:schemeClr val="accent2"/>
                </a:solidFill>
              </a:defRPr>
            </a:lvl1pPr>
            <a:lvl2pPr marL="685817" indent="-263776">
              <a:buClr>
                <a:schemeClr val="accent1"/>
              </a:buClr>
              <a:buFont typeface="Wingdings" charset="2"/>
              <a:buChar char="§"/>
              <a:defRPr sz="3139">
                <a:solidFill>
                  <a:schemeClr val="accent2"/>
                </a:solidFill>
              </a:defRPr>
            </a:lvl2pPr>
            <a:lvl3pPr marL="1055103" indent="-211021">
              <a:buClr>
                <a:schemeClr val="accent1"/>
              </a:buClr>
              <a:buFont typeface="Wingdings" charset="2"/>
              <a:buChar char="§"/>
              <a:defRPr sz="3139">
                <a:solidFill>
                  <a:schemeClr val="accent2"/>
                </a:solidFill>
              </a:defRPr>
            </a:lvl3pPr>
            <a:lvl4pPr marL="1477145" indent="-211021">
              <a:buClr>
                <a:schemeClr val="accent1"/>
              </a:buClr>
              <a:buFont typeface="Wingdings" charset="2"/>
              <a:buChar char="§"/>
              <a:defRPr sz="3139">
                <a:solidFill>
                  <a:schemeClr val="accent2"/>
                </a:solidFill>
              </a:defRPr>
            </a:lvl4pPr>
            <a:lvl5pPr marL="1899186" indent="-211021">
              <a:buClr>
                <a:schemeClr val="accent1"/>
              </a:buClr>
              <a:buFont typeface="Wingdings" charset="2"/>
              <a:buChar char="§"/>
              <a:defRPr sz="3139">
                <a:solidFill>
                  <a:schemeClr val="accent2"/>
                </a:solidFill>
              </a:defRPr>
            </a:lvl5pPr>
          </a:lstStyle>
          <a:p>
            <a:pPr lvl="0"/>
            <a:r>
              <a:rPr lang="de-AT" dirty="0" smtClean="0"/>
              <a:t>Click </a:t>
            </a: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edit</a:t>
            </a:r>
            <a:r>
              <a:rPr lang="de-AT" dirty="0" smtClean="0"/>
              <a:t> Master </a:t>
            </a:r>
            <a:r>
              <a:rPr lang="de-AT" dirty="0" err="1" smtClean="0"/>
              <a:t>text</a:t>
            </a:r>
            <a:r>
              <a:rPr lang="de-AT" dirty="0" smtClean="0"/>
              <a:t> </a:t>
            </a:r>
            <a:r>
              <a:rPr lang="de-AT" dirty="0" err="1" smtClean="0"/>
              <a:t>styles</a:t>
            </a:r>
            <a:endParaRPr lang="de-AT" dirty="0" smtClean="0"/>
          </a:p>
          <a:p>
            <a:pPr lvl="1"/>
            <a:r>
              <a:rPr lang="de-AT" dirty="0" smtClean="0"/>
              <a:t>Second </a:t>
            </a:r>
            <a:r>
              <a:rPr lang="de-AT" dirty="0" err="1" smtClean="0"/>
              <a:t>level</a:t>
            </a:r>
            <a:endParaRPr lang="de-AT" dirty="0" smtClean="0"/>
          </a:p>
          <a:p>
            <a:pPr lvl="2"/>
            <a:r>
              <a:rPr lang="de-AT" dirty="0" smtClean="0"/>
              <a:t>Third </a:t>
            </a:r>
            <a:r>
              <a:rPr lang="de-AT" dirty="0" err="1" smtClean="0"/>
              <a:t>level</a:t>
            </a:r>
            <a:endParaRPr lang="de-AT" dirty="0" smtClean="0"/>
          </a:p>
          <a:p>
            <a:pPr lvl="3"/>
            <a:r>
              <a:rPr lang="de-AT" dirty="0" err="1" smtClean="0"/>
              <a:t>Fourth</a:t>
            </a:r>
            <a:r>
              <a:rPr lang="de-AT" dirty="0" smtClean="0"/>
              <a:t> </a:t>
            </a:r>
            <a:r>
              <a:rPr lang="de-AT" dirty="0" err="1" smtClean="0"/>
              <a:t>level</a:t>
            </a:r>
            <a:endParaRPr lang="de-AT" dirty="0" smtClean="0"/>
          </a:p>
          <a:p>
            <a:pPr lvl="4"/>
            <a:r>
              <a:rPr lang="de-AT" dirty="0" err="1" smtClean="0"/>
              <a:t>Fifth</a:t>
            </a:r>
            <a:r>
              <a:rPr lang="de-AT" dirty="0" smtClean="0"/>
              <a:t> </a:t>
            </a:r>
            <a:r>
              <a:rPr lang="de-AT" dirty="0" err="1" smtClean="0"/>
              <a:t>level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844083" eaLnBrk="1" hangingPunct="1">
              <a:defRPr sz="1108">
                <a:solidFill>
                  <a:srgbClr val="898989"/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08AA398F-5AFA-429E-AE41-199904B6C98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5717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795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178614" y="2350747"/>
            <a:ext cx="5737662" cy="155903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877" b="1" i="0" kern="1200" spc="-46" baseline="0">
                <a:solidFill>
                  <a:schemeClr val="accent2"/>
                </a:solidFill>
                <a:latin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178614" y="3909768"/>
            <a:ext cx="5737662" cy="10651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85" b="1" i="0" kern="1200" spc="-46" baseline="0">
                <a:solidFill>
                  <a:schemeClr val="accent2"/>
                </a:solidFill>
                <a:latin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178614" y="5319936"/>
            <a:ext cx="5737662" cy="5483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85" b="0" i="0" kern="1200" spc="-46">
                <a:solidFill>
                  <a:schemeClr val="accent2"/>
                </a:solidFill>
                <a:latin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178614" y="5771934"/>
            <a:ext cx="5737662" cy="43793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77" b="0" i="0" kern="1200" spc="-46">
                <a:solidFill>
                  <a:schemeClr val="accent2"/>
                </a:solidFill>
                <a:latin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23186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160073" y="1676748"/>
            <a:ext cx="7063357" cy="4438429"/>
          </a:xfrm>
          <a:prstGeom prst="rect">
            <a:avLst/>
          </a:prstGeom>
        </p:spPr>
        <p:txBody>
          <a:bodyPr vert="horz"/>
          <a:lstStyle>
            <a:lvl1pPr marL="316531" indent="-316531">
              <a:buFont typeface="Arial"/>
              <a:buChar char="•"/>
              <a:defRPr sz="3139">
                <a:solidFill>
                  <a:schemeClr val="accent2"/>
                </a:solidFill>
              </a:defRPr>
            </a:lvl1pPr>
            <a:lvl2pPr marL="685817" indent="-263776">
              <a:buFont typeface="Arial"/>
              <a:buChar char="•"/>
              <a:defRPr sz="3139">
                <a:solidFill>
                  <a:schemeClr val="accent2"/>
                </a:solidFill>
              </a:defRPr>
            </a:lvl2pPr>
            <a:lvl3pPr marL="1055103" indent="-211021">
              <a:buFont typeface="Arial"/>
              <a:buChar char="•"/>
              <a:defRPr sz="3139">
                <a:solidFill>
                  <a:schemeClr val="accent2"/>
                </a:solidFill>
              </a:defRPr>
            </a:lvl3pPr>
            <a:lvl4pPr marL="1477145" indent="-211021">
              <a:buFont typeface="Arial"/>
              <a:buChar char="•"/>
              <a:defRPr sz="3139">
                <a:solidFill>
                  <a:schemeClr val="accent2"/>
                </a:solidFill>
              </a:defRPr>
            </a:lvl4pPr>
            <a:lvl5pPr marL="1899186" indent="-211021">
              <a:buFont typeface="Arial"/>
              <a:buChar char="•"/>
              <a:defRPr sz="3139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844083" eaLnBrk="1" hangingPunct="1">
              <a:defRPr sz="1108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284A1E46-D77A-476A-A40F-F473670A474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37507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L imag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671782" y="154156"/>
            <a:ext cx="6741968" cy="677699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757238" y="831850"/>
            <a:ext cx="7656512" cy="551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954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844083" eaLnBrk="1" hangingPunct="1">
              <a:defRPr sz="1108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6C738A71-CD63-4A1D-A045-044C77C18AB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63969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y-mad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5"/>
          <p:cNvGraphicFramePr>
            <a:graphicFrameLocks/>
          </p:cNvGraphicFramePr>
          <p:nvPr/>
        </p:nvGraphicFramePr>
        <p:xfrm>
          <a:off x="1282700" y="1676400"/>
          <a:ext cx="6940550" cy="426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922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82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bg1"/>
                          </a:solidFill>
                        </a:rPr>
                        <a:t>Text</a:t>
                      </a:r>
                      <a:endParaRPr lang="en-US" sz="340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bg1"/>
                          </a:solidFill>
                        </a:rPr>
                        <a:t>% of XY</a:t>
                      </a:r>
                      <a:endParaRPr lang="en-US" sz="340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Line</a:t>
                      </a:r>
                      <a:r>
                        <a:rPr lang="en-US" sz="3400" baseline="0" dirty="0" smtClean="0">
                          <a:solidFill>
                            <a:schemeClr val="accent2"/>
                          </a:solidFill>
                        </a:rPr>
                        <a:t> 1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20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Line 2</a:t>
                      </a:r>
                    </a:p>
                  </a:txBody>
                  <a:tcPr marL="91438" marR="9143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2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Line 3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33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Line 4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83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Line 5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12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Line 6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7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282703" y="344498"/>
            <a:ext cx="6940550" cy="94932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2088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13"/>
          <p:cNvSpPr>
            <a:spLocks noGrp="1"/>
          </p:cNvSpPr>
          <p:nvPr>
            <p:ph sz="quarter" idx="12"/>
          </p:nvPr>
        </p:nvSpPr>
        <p:spPr>
          <a:xfrm>
            <a:off x="1160074" y="4266693"/>
            <a:ext cx="7063357" cy="1872960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400">
                <a:solidFill>
                  <a:schemeClr val="accent2"/>
                </a:solidFill>
              </a:defRPr>
            </a:lvl1pPr>
            <a:lvl2pPr>
              <a:defRPr sz="3400">
                <a:solidFill>
                  <a:schemeClr val="accent2"/>
                </a:solidFill>
              </a:defRPr>
            </a:lvl2pPr>
            <a:lvl3pPr marL="1458000">
              <a:defRPr sz="34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8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5"/>
          </p:nvPr>
        </p:nvSpPr>
        <p:spPr>
          <a:xfrm>
            <a:off x="4943197" y="1676749"/>
            <a:ext cx="3280234" cy="2589944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accent2"/>
                </a:solidFill>
              </a:defRPr>
            </a:lvl1pPr>
            <a:lvl2pPr>
              <a:defRPr sz="3400">
                <a:solidFill>
                  <a:schemeClr val="accent2"/>
                </a:solidFill>
              </a:defRPr>
            </a:lvl2pPr>
            <a:lvl3pPr marL="1458000">
              <a:defRPr sz="34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6"/>
          </p:nvPr>
        </p:nvSpPr>
        <p:spPr>
          <a:xfrm>
            <a:off x="1282700" y="1813789"/>
            <a:ext cx="3157608" cy="2270175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solidFill>
                  <a:schemeClr val="accent2"/>
                </a:solidFill>
              </a:defRPr>
            </a:lvl1pPr>
            <a:lvl2pPr>
              <a:defRPr sz="3400">
                <a:solidFill>
                  <a:schemeClr val="accent2"/>
                </a:solidFill>
              </a:defRPr>
            </a:lvl2pPr>
            <a:lvl3pPr marL="1458000">
              <a:defRPr sz="34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F4D9761-CF0B-477C-A241-8255048E385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42224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13"/>
          <p:cNvSpPr>
            <a:spLocks noGrp="1"/>
          </p:cNvSpPr>
          <p:nvPr>
            <p:ph sz="quarter" idx="12"/>
          </p:nvPr>
        </p:nvSpPr>
        <p:spPr>
          <a:xfrm>
            <a:off x="1160074" y="4266693"/>
            <a:ext cx="7063357" cy="1872960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139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5"/>
          </p:nvPr>
        </p:nvSpPr>
        <p:spPr>
          <a:xfrm>
            <a:off x="4943197" y="1676749"/>
            <a:ext cx="3280234" cy="2589944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6"/>
          </p:nvPr>
        </p:nvSpPr>
        <p:spPr>
          <a:xfrm>
            <a:off x="1282700" y="1813799"/>
            <a:ext cx="3157608" cy="2270175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 baseline="0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844083" eaLnBrk="1" hangingPunct="1">
              <a:defRPr sz="1108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7E730454-3214-4F0A-ABB1-29238D3E249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66482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, 1 caption, 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5"/>
          </p:nvPr>
        </p:nvSpPr>
        <p:spPr>
          <a:xfrm>
            <a:off x="4943197" y="1676749"/>
            <a:ext cx="3280234" cy="2589944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6"/>
          </p:nvPr>
        </p:nvSpPr>
        <p:spPr>
          <a:xfrm>
            <a:off x="1282700" y="1813799"/>
            <a:ext cx="3157608" cy="2270175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 baseline="0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7"/>
          </p:nvPr>
        </p:nvSpPr>
        <p:spPr>
          <a:xfrm>
            <a:off x="1282704" y="4280633"/>
            <a:ext cx="6940731" cy="1785937"/>
          </a:xfrm>
          <a:prstGeom prst="rect">
            <a:avLst/>
          </a:prstGeom>
          <a:solidFill>
            <a:schemeClr val="accent4"/>
          </a:solidFill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8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844083" eaLnBrk="1" hangingPunct="1">
              <a:defRPr sz="1108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E231AB64-D6C2-4581-B47E-EA1E940A6D0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3059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ed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269612" y="1809449"/>
            <a:ext cx="6953820" cy="1080000"/>
          </a:xfrm>
          <a:prstGeom prst="rect">
            <a:avLst/>
          </a:prstGeom>
          <a:solidFill>
            <a:srgbClr val="DBDADC"/>
          </a:solidFill>
        </p:spPr>
        <p:txBody>
          <a:bodyPr vert="horz"/>
          <a:lstStyle>
            <a:lvl1pPr marL="0" indent="0">
              <a:buNone/>
              <a:defRPr sz="2215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269612" y="3165638"/>
            <a:ext cx="6953820" cy="1080000"/>
          </a:xfrm>
          <a:prstGeom prst="rect">
            <a:avLst/>
          </a:prstGeom>
          <a:solidFill>
            <a:srgbClr val="D5E5EF"/>
          </a:solidFill>
        </p:spPr>
        <p:txBody>
          <a:bodyPr vert="horz"/>
          <a:lstStyle>
            <a:lvl1pPr marL="0" indent="0">
              <a:buNone/>
              <a:defRPr sz="2215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269612" y="4497169"/>
            <a:ext cx="6953820" cy="1080000"/>
          </a:xfrm>
          <a:prstGeom prst="rect">
            <a:avLst/>
          </a:prstGeom>
          <a:solidFill>
            <a:schemeClr val="accent4"/>
          </a:solidFill>
        </p:spPr>
        <p:txBody>
          <a:bodyPr vert="horz"/>
          <a:lstStyle>
            <a:lvl1pPr marL="0" indent="0">
              <a:buNone/>
              <a:defRPr sz="2215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844083" eaLnBrk="1" hangingPunct="1">
              <a:defRPr sz="1108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89AC6370-BB8E-4235-ADD7-6800D3E3AFF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5933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5"/>
          </p:nvPr>
        </p:nvSpPr>
        <p:spPr>
          <a:xfrm>
            <a:off x="4943197" y="1676749"/>
            <a:ext cx="3280234" cy="4462904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13"/>
          <p:cNvSpPr>
            <a:spLocks noGrp="1"/>
          </p:cNvSpPr>
          <p:nvPr>
            <p:ph sz="quarter" idx="16"/>
          </p:nvPr>
        </p:nvSpPr>
        <p:spPr>
          <a:xfrm>
            <a:off x="1160079" y="1676749"/>
            <a:ext cx="3289371" cy="4462904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844083" eaLnBrk="1" hangingPunct="1">
              <a:defRPr sz="1108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3CB52B76-B8EB-43B0-A940-313F7EA3EB1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00493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s horizontal, 2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5"/>
          </p:nvPr>
        </p:nvSpPr>
        <p:spPr>
          <a:xfrm>
            <a:off x="1164649" y="4266703"/>
            <a:ext cx="3280234" cy="1836413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6"/>
          </p:nvPr>
        </p:nvSpPr>
        <p:spPr>
          <a:xfrm>
            <a:off x="1282700" y="1813799"/>
            <a:ext cx="3157608" cy="2270175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 baseline="0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13"/>
          <p:cNvSpPr>
            <a:spLocks noGrp="1"/>
          </p:cNvSpPr>
          <p:nvPr>
            <p:ph sz="quarter" idx="17"/>
          </p:nvPr>
        </p:nvSpPr>
        <p:spPr>
          <a:xfrm>
            <a:off x="5065823" y="1813799"/>
            <a:ext cx="3157608" cy="2270175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 baseline="0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8"/>
          </p:nvPr>
        </p:nvSpPr>
        <p:spPr>
          <a:xfrm>
            <a:off x="4943197" y="4266703"/>
            <a:ext cx="3280234" cy="1836413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9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844083" eaLnBrk="1" hangingPunct="1">
              <a:defRPr sz="1108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7DA0E69B-E57D-4057-9966-B7C4104DBEB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47946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, 1 title, 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3472121" y="945931"/>
            <a:ext cx="4751315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5"/>
          </p:nvPr>
        </p:nvSpPr>
        <p:spPr>
          <a:xfrm>
            <a:off x="3472121" y="1676749"/>
            <a:ext cx="4751315" cy="4371539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6"/>
          </p:nvPr>
        </p:nvSpPr>
        <p:spPr>
          <a:xfrm>
            <a:off x="1291837" y="1137707"/>
            <a:ext cx="1906164" cy="2324993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 baseline="0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844083" eaLnBrk="1" hangingPunct="1">
              <a:defRPr sz="1108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DCD90A3A-5A23-4B6D-88C6-858477514A0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8711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13"/>
          <p:cNvSpPr>
            <a:spLocks noGrp="1"/>
          </p:cNvSpPr>
          <p:nvPr>
            <p:ph sz="quarter" idx="16"/>
          </p:nvPr>
        </p:nvSpPr>
        <p:spPr>
          <a:xfrm>
            <a:off x="1160079" y="1676749"/>
            <a:ext cx="3289371" cy="4462904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844083" eaLnBrk="1" hangingPunct="1">
              <a:defRPr sz="1108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AD712230-3584-4F9B-8D8C-0C0E8C65DC1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83848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1795463"/>
            <a:ext cx="3162300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1812925"/>
            <a:ext cx="381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8" y="4275138"/>
            <a:ext cx="381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13"/>
          <p:cNvSpPr>
            <a:spLocks noGrp="1"/>
          </p:cNvSpPr>
          <p:nvPr>
            <p:ph sz="quarter" idx="17"/>
          </p:nvPr>
        </p:nvSpPr>
        <p:spPr>
          <a:xfrm>
            <a:off x="5438466" y="2223516"/>
            <a:ext cx="2415541" cy="2165604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1011238" y="1795463"/>
            <a:ext cx="3895975" cy="232251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aseline="0">
                <a:sym typeface="Wingding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3069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s vertical + 2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5"/>
          </p:nvPr>
        </p:nvSpPr>
        <p:spPr>
          <a:xfrm>
            <a:off x="3472121" y="1676759"/>
            <a:ext cx="4751315" cy="2114851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6"/>
          </p:nvPr>
        </p:nvSpPr>
        <p:spPr>
          <a:xfrm>
            <a:off x="1282705" y="1813790"/>
            <a:ext cx="1915301" cy="1804220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 baseline="0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7"/>
          </p:nvPr>
        </p:nvSpPr>
        <p:spPr>
          <a:xfrm>
            <a:off x="3472121" y="3700250"/>
            <a:ext cx="4751315" cy="2114851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1282705" y="3837281"/>
            <a:ext cx="1915301" cy="1804220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 baseline="0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9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844083" eaLnBrk="1" hangingPunct="1">
              <a:defRPr sz="1108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4EA339D2-9B1A-40DB-967E-8AB80448B05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98282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3060700"/>
            <a:ext cx="4445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110604" y="3710097"/>
            <a:ext cx="2348246" cy="1735199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85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086591" y="3261250"/>
            <a:ext cx="4322600" cy="159017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62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110604" y="5495823"/>
            <a:ext cx="2348246" cy="433692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85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5039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8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5"/>
          </p:nvPr>
        </p:nvSpPr>
        <p:spPr>
          <a:xfrm>
            <a:off x="4943197" y="1676749"/>
            <a:ext cx="3280234" cy="2589944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accent2"/>
                </a:solidFill>
              </a:defRPr>
            </a:lvl1pPr>
            <a:lvl2pPr>
              <a:defRPr sz="3400">
                <a:solidFill>
                  <a:schemeClr val="accent2"/>
                </a:solidFill>
              </a:defRPr>
            </a:lvl2pPr>
            <a:lvl3pPr marL="1458000">
              <a:defRPr sz="34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6"/>
          </p:nvPr>
        </p:nvSpPr>
        <p:spPr>
          <a:xfrm>
            <a:off x="1282700" y="1813789"/>
            <a:ext cx="3157608" cy="2270175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solidFill>
                  <a:schemeClr val="accent2"/>
                </a:solidFill>
              </a:defRPr>
            </a:lvl1pPr>
            <a:lvl2pPr>
              <a:defRPr sz="3400">
                <a:solidFill>
                  <a:schemeClr val="accent2"/>
                </a:solidFill>
              </a:defRPr>
            </a:lvl2pPr>
            <a:lvl3pPr marL="1458000">
              <a:defRPr sz="34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7"/>
          </p:nvPr>
        </p:nvSpPr>
        <p:spPr>
          <a:xfrm>
            <a:off x="1282699" y="4280623"/>
            <a:ext cx="6940731" cy="1785937"/>
          </a:xfrm>
          <a:prstGeom prst="rect">
            <a:avLst/>
          </a:prstGeom>
          <a:solidFill>
            <a:schemeClr val="accent4"/>
          </a:solidFill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accent2"/>
                </a:solidFill>
              </a:defRPr>
            </a:lvl1pPr>
            <a:lvl2pPr>
              <a:defRPr sz="3400">
                <a:solidFill>
                  <a:schemeClr val="accent2"/>
                </a:solidFill>
              </a:defRPr>
            </a:lvl2pPr>
            <a:lvl3pPr marL="1458000">
              <a:defRPr sz="34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8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80ACB99-FD29-4C05-ACA3-F58733DD182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53329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22041" indent="0" algn="ctr">
              <a:buNone/>
              <a:defRPr/>
            </a:lvl2pPr>
            <a:lvl3pPr marL="844083" indent="0" algn="ctr">
              <a:buNone/>
              <a:defRPr/>
            </a:lvl3pPr>
            <a:lvl4pPr marL="1266124" indent="0" algn="ctr">
              <a:buNone/>
              <a:defRPr/>
            </a:lvl4pPr>
            <a:lvl5pPr marL="1688165" indent="0" algn="ctr">
              <a:buNone/>
              <a:defRPr/>
            </a:lvl5pPr>
            <a:lvl6pPr marL="2110207" indent="0" algn="ctr">
              <a:buNone/>
              <a:defRPr/>
            </a:lvl6pPr>
            <a:lvl7pPr marL="2532248" indent="0" algn="ctr">
              <a:buNone/>
              <a:defRPr/>
            </a:lvl7pPr>
            <a:lvl8pPr marL="2954289" indent="0" algn="ctr">
              <a:buNone/>
              <a:defRPr/>
            </a:lvl8pPr>
            <a:lvl9pPr marL="337633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7559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181225" y="6597650"/>
            <a:ext cx="4384675" cy="215900"/>
          </a:xfrm>
          <a:prstGeom prst="rect">
            <a:avLst/>
          </a:prstGeom>
        </p:spPr>
        <p:txBody>
          <a:bodyPr/>
          <a:lstStyle>
            <a:lvl1pPr algn="ctr" defTabSz="844083" eaLnBrk="1" hangingPunct="1">
              <a:defRPr sz="1292">
                <a:solidFill>
                  <a:srgbClr val="1F5C9F"/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r>
              <a:rPr lang="en-GB"/>
              <a:t>IC1001 Kick-Off Meeting - </a:t>
            </a:r>
            <a:fld id="{C468B360-3755-4897-AB21-234E3E2A643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2070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181225" y="6597650"/>
            <a:ext cx="4384675" cy="215900"/>
          </a:xfrm>
          <a:prstGeom prst="rect">
            <a:avLst/>
          </a:prstGeom>
        </p:spPr>
        <p:txBody>
          <a:bodyPr/>
          <a:lstStyle>
            <a:lvl1pPr algn="ctr" defTabSz="844083" eaLnBrk="1" hangingPunct="1">
              <a:defRPr sz="1292">
                <a:solidFill>
                  <a:srgbClr val="1F5C9F"/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r>
              <a:rPr lang="en-GB"/>
              <a:t>IC1001 Kick-Off Meeting - </a:t>
            </a:r>
            <a:fld id="{B6493B4D-9724-4877-A82A-C7F5A53EBD0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683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181225" y="6597650"/>
            <a:ext cx="4384675" cy="215900"/>
          </a:xfrm>
          <a:prstGeom prst="rect">
            <a:avLst/>
          </a:prstGeom>
        </p:spPr>
        <p:txBody>
          <a:bodyPr/>
          <a:lstStyle>
            <a:lvl1pPr algn="ctr" defTabSz="844083" eaLnBrk="1" hangingPunct="1">
              <a:defRPr sz="1292">
                <a:solidFill>
                  <a:srgbClr val="1F5C9F"/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r>
              <a:rPr lang="en-GB"/>
              <a:t>IC1001 Kick-Off Meeting - </a:t>
            </a:r>
            <a:fld id="{A54BBD9D-04D3-435A-9E8A-8F70B52020F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0648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160073" y="1676748"/>
            <a:ext cx="7063357" cy="4438429"/>
          </a:xfrm>
          <a:prstGeom prst="rect">
            <a:avLst/>
          </a:prstGeom>
        </p:spPr>
        <p:txBody>
          <a:bodyPr vert="horz"/>
          <a:lstStyle>
            <a:lvl1pPr marL="316531" indent="-316531">
              <a:buFont typeface="Arial"/>
              <a:buChar char="•"/>
              <a:defRPr sz="3139">
                <a:solidFill>
                  <a:schemeClr val="accent2"/>
                </a:solidFill>
              </a:defRPr>
            </a:lvl1pPr>
            <a:lvl2pPr marL="685817" indent="-263776">
              <a:buClr>
                <a:schemeClr val="accent1"/>
              </a:buClr>
              <a:buFont typeface="Wingdings" charset="2"/>
              <a:buChar char="§"/>
              <a:defRPr sz="3139">
                <a:solidFill>
                  <a:schemeClr val="accent2"/>
                </a:solidFill>
              </a:defRPr>
            </a:lvl2pPr>
            <a:lvl3pPr marL="1055103" indent="-211021">
              <a:buClr>
                <a:schemeClr val="accent1"/>
              </a:buClr>
              <a:buFont typeface="Wingdings" charset="2"/>
              <a:buChar char="§"/>
              <a:defRPr sz="3139">
                <a:solidFill>
                  <a:schemeClr val="accent2"/>
                </a:solidFill>
              </a:defRPr>
            </a:lvl3pPr>
            <a:lvl4pPr marL="1477145" indent="-211021">
              <a:buClr>
                <a:schemeClr val="accent1"/>
              </a:buClr>
              <a:buFont typeface="Wingdings" charset="2"/>
              <a:buChar char="§"/>
              <a:defRPr sz="3139">
                <a:solidFill>
                  <a:schemeClr val="accent2"/>
                </a:solidFill>
              </a:defRPr>
            </a:lvl4pPr>
            <a:lvl5pPr marL="1899186" indent="-211021">
              <a:buClr>
                <a:schemeClr val="accent1"/>
              </a:buClr>
              <a:buFont typeface="Wingdings" charset="2"/>
              <a:buChar char="§"/>
              <a:defRPr sz="3139">
                <a:solidFill>
                  <a:schemeClr val="accent2"/>
                </a:solidFill>
              </a:defRPr>
            </a:lvl5pPr>
          </a:lstStyle>
          <a:p>
            <a:pPr lvl="0"/>
            <a:r>
              <a:rPr lang="de-AT" dirty="0" smtClean="0"/>
              <a:t>Click </a:t>
            </a: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edit</a:t>
            </a:r>
            <a:r>
              <a:rPr lang="de-AT" dirty="0" smtClean="0"/>
              <a:t> Master </a:t>
            </a:r>
            <a:r>
              <a:rPr lang="de-AT" dirty="0" err="1" smtClean="0"/>
              <a:t>text</a:t>
            </a:r>
            <a:r>
              <a:rPr lang="de-AT" dirty="0" smtClean="0"/>
              <a:t> </a:t>
            </a:r>
            <a:r>
              <a:rPr lang="de-AT" dirty="0" err="1" smtClean="0"/>
              <a:t>styles</a:t>
            </a:r>
            <a:endParaRPr lang="de-AT" dirty="0" smtClean="0"/>
          </a:p>
          <a:p>
            <a:pPr lvl="1"/>
            <a:r>
              <a:rPr lang="de-AT" dirty="0" smtClean="0"/>
              <a:t>Second </a:t>
            </a:r>
            <a:r>
              <a:rPr lang="de-AT" dirty="0" err="1" smtClean="0"/>
              <a:t>level</a:t>
            </a:r>
            <a:endParaRPr lang="de-AT" dirty="0" smtClean="0"/>
          </a:p>
          <a:p>
            <a:pPr lvl="2"/>
            <a:r>
              <a:rPr lang="de-AT" dirty="0" smtClean="0"/>
              <a:t>Third </a:t>
            </a:r>
            <a:r>
              <a:rPr lang="de-AT" dirty="0" err="1" smtClean="0"/>
              <a:t>level</a:t>
            </a:r>
            <a:endParaRPr lang="de-AT" dirty="0" smtClean="0"/>
          </a:p>
          <a:p>
            <a:pPr lvl="3"/>
            <a:r>
              <a:rPr lang="de-AT" dirty="0" err="1" smtClean="0"/>
              <a:t>Fourth</a:t>
            </a:r>
            <a:r>
              <a:rPr lang="de-AT" dirty="0" smtClean="0"/>
              <a:t> </a:t>
            </a:r>
            <a:r>
              <a:rPr lang="de-AT" dirty="0" err="1" smtClean="0"/>
              <a:t>level</a:t>
            </a:r>
            <a:endParaRPr lang="de-AT" dirty="0" smtClean="0"/>
          </a:p>
          <a:p>
            <a:pPr lvl="4"/>
            <a:r>
              <a:rPr lang="de-AT" dirty="0" err="1" smtClean="0"/>
              <a:t>Fifth</a:t>
            </a:r>
            <a:r>
              <a:rPr lang="de-AT" dirty="0" smtClean="0"/>
              <a:t> </a:t>
            </a:r>
            <a:r>
              <a:rPr lang="de-AT" dirty="0" err="1" smtClean="0"/>
              <a:t>level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844083" eaLnBrk="1" hangingPunct="1">
              <a:defRPr sz="1108">
                <a:solidFill>
                  <a:srgbClr val="898989"/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4C4C2B86-4AC3-4574-AEB0-54CE7188321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5897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795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178614" y="2350747"/>
            <a:ext cx="5737662" cy="155903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877" b="1" i="0" kern="1200" spc="-46" baseline="0">
                <a:solidFill>
                  <a:schemeClr val="accent2"/>
                </a:solidFill>
                <a:latin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178614" y="3909768"/>
            <a:ext cx="5737662" cy="10651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85" b="1" i="0" kern="1200" spc="-46" baseline="0">
                <a:solidFill>
                  <a:schemeClr val="accent2"/>
                </a:solidFill>
                <a:latin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178614" y="5319936"/>
            <a:ext cx="5737662" cy="5483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85" b="0" i="0" kern="1200" spc="-46">
                <a:solidFill>
                  <a:schemeClr val="accent2"/>
                </a:solidFill>
                <a:latin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178614" y="5771934"/>
            <a:ext cx="5737662" cy="43793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77" b="0" i="0" kern="1200" spc="-46">
                <a:solidFill>
                  <a:schemeClr val="accent2"/>
                </a:solidFill>
                <a:latin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67111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160073" y="1676748"/>
            <a:ext cx="7063357" cy="4438429"/>
          </a:xfrm>
          <a:prstGeom prst="rect">
            <a:avLst/>
          </a:prstGeom>
        </p:spPr>
        <p:txBody>
          <a:bodyPr vert="horz"/>
          <a:lstStyle>
            <a:lvl1pPr marL="316531" indent="-316531">
              <a:buFont typeface="Arial"/>
              <a:buChar char="•"/>
              <a:defRPr sz="3139">
                <a:solidFill>
                  <a:schemeClr val="accent2"/>
                </a:solidFill>
              </a:defRPr>
            </a:lvl1pPr>
            <a:lvl2pPr marL="685817" indent="-263776">
              <a:buFont typeface="Arial"/>
              <a:buChar char="•"/>
              <a:defRPr sz="3139">
                <a:solidFill>
                  <a:schemeClr val="accent2"/>
                </a:solidFill>
              </a:defRPr>
            </a:lvl2pPr>
            <a:lvl3pPr marL="1055103" indent="-211021">
              <a:buFont typeface="Arial"/>
              <a:buChar char="•"/>
              <a:defRPr sz="3139">
                <a:solidFill>
                  <a:schemeClr val="accent2"/>
                </a:solidFill>
              </a:defRPr>
            </a:lvl3pPr>
            <a:lvl4pPr marL="1477145" indent="-211021">
              <a:buFont typeface="Arial"/>
              <a:buChar char="•"/>
              <a:defRPr sz="3139">
                <a:solidFill>
                  <a:schemeClr val="accent2"/>
                </a:solidFill>
              </a:defRPr>
            </a:lvl4pPr>
            <a:lvl5pPr marL="1899186" indent="-211021">
              <a:buFont typeface="Arial"/>
              <a:buChar char="•"/>
              <a:defRPr sz="3139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844083" eaLnBrk="1" hangingPunct="1">
              <a:defRPr sz="1108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2879BDDD-4DE6-4CFE-B4F8-01AD44449FF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53907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L imag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671782" y="154156"/>
            <a:ext cx="6741968" cy="677699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757238" y="831850"/>
            <a:ext cx="7656512" cy="551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954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844083" eaLnBrk="1" hangingPunct="1">
              <a:defRPr sz="1108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7C54D7CC-ED43-4CA7-B1B3-B4DD9E347E6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84337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y-mad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5"/>
          <p:cNvGraphicFramePr>
            <a:graphicFrameLocks/>
          </p:cNvGraphicFramePr>
          <p:nvPr/>
        </p:nvGraphicFramePr>
        <p:xfrm>
          <a:off x="1282700" y="1676400"/>
          <a:ext cx="6940550" cy="426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922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82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bg1"/>
                          </a:solidFill>
                        </a:rPr>
                        <a:t>Text</a:t>
                      </a:r>
                      <a:endParaRPr lang="en-US" sz="340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bg1"/>
                          </a:solidFill>
                        </a:rPr>
                        <a:t>% of XY</a:t>
                      </a:r>
                      <a:endParaRPr lang="en-US" sz="340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Line</a:t>
                      </a:r>
                      <a:r>
                        <a:rPr lang="en-US" sz="3400" baseline="0" dirty="0" smtClean="0">
                          <a:solidFill>
                            <a:schemeClr val="accent2"/>
                          </a:solidFill>
                        </a:rPr>
                        <a:t> 1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20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Line 2</a:t>
                      </a:r>
                    </a:p>
                  </a:txBody>
                  <a:tcPr marL="91438" marR="9143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2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Line 3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33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Line 4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83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Line 5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12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Line 6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7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 marL="91438" marR="91438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282703" y="344498"/>
            <a:ext cx="6940550" cy="94932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53242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13"/>
          <p:cNvSpPr>
            <a:spLocks noGrp="1"/>
          </p:cNvSpPr>
          <p:nvPr>
            <p:ph sz="quarter" idx="12"/>
          </p:nvPr>
        </p:nvSpPr>
        <p:spPr>
          <a:xfrm>
            <a:off x="1160074" y="4266693"/>
            <a:ext cx="7063357" cy="1872960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139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5"/>
          </p:nvPr>
        </p:nvSpPr>
        <p:spPr>
          <a:xfrm>
            <a:off x="4943197" y="1676749"/>
            <a:ext cx="3280234" cy="2589944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6"/>
          </p:nvPr>
        </p:nvSpPr>
        <p:spPr>
          <a:xfrm>
            <a:off x="1282700" y="1813799"/>
            <a:ext cx="3157608" cy="2270175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 baseline="0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844083" eaLnBrk="1" hangingPunct="1">
              <a:defRPr sz="1108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37DAC4AE-41C8-4B93-8B4D-4CEE8CE02EC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3810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8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269611" y="1809449"/>
            <a:ext cx="6953820" cy="1080000"/>
          </a:xfrm>
          <a:prstGeom prst="rect">
            <a:avLst/>
          </a:prstGeom>
          <a:solidFill>
            <a:srgbClr val="DBDADC"/>
          </a:solidFill>
        </p:spPr>
        <p:txBody>
          <a:bodyPr vert="horz"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269611" y="3165638"/>
            <a:ext cx="6953820" cy="1080000"/>
          </a:xfrm>
          <a:prstGeom prst="rect">
            <a:avLst/>
          </a:prstGeom>
          <a:solidFill>
            <a:srgbClr val="D5E5EF"/>
          </a:solidFill>
        </p:spPr>
        <p:txBody>
          <a:bodyPr vert="horz"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269611" y="4497169"/>
            <a:ext cx="6953820" cy="1080000"/>
          </a:xfrm>
          <a:prstGeom prst="rect">
            <a:avLst/>
          </a:prstGeom>
          <a:solidFill>
            <a:schemeClr val="accent4"/>
          </a:solidFill>
        </p:spPr>
        <p:txBody>
          <a:bodyPr vert="horz"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6876B74-7E19-482F-B44D-711BC7E4AFE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88585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, 1 caption, 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5"/>
          </p:nvPr>
        </p:nvSpPr>
        <p:spPr>
          <a:xfrm>
            <a:off x="4943197" y="1676749"/>
            <a:ext cx="3280234" cy="2589944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6"/>
          </p:nvPr>
        </p:nvSpPr>
        <p:spPr>
          <a:xfrm>
            <a:off x="1282700" y="1813799"/>
            <a:ext cx="3157608" cy="2270175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 baseline="0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7"/>
          </p:nvPr>
        </p:nvSpPr>
        <p:spPr>
          <a:xfrm>
            <a:off x="1282704" y="4280633"/>
            <a:ext cx="6940731" cy="1785937"/>
          </a:xfrm>
          <a:prstGeom prst="rect">
            <a:avLst/>
          </a:prstGeom>
          <a:solidFill>
            <a:schemeClr val="accent4"/>
          </a:solidFill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8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844083" eaLnBrk="1" hangingPunct="1">
              <a:defRPr sz="1108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3DA31C59-2C43-4531-BAFF-840901D0FC6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51612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ed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269612" y="1809449"/>
            <a:ext cx="6953820" cy="1080000"/>
          </a:xfrm>
          <a:prstGeom prst="rect">
            <a:avLst/>
          </a:prstGeom>
          <a:solidFill>
            <a:srgbClr val="DBDADC"/>
          </a:solidFill>
        </p:spPr>
        <p:txBody>
          <a:bodyPr vert="horz"/>
          <a:lstStyle>
            <a:lvl1pPr marL="0" indent="0">
              <a:buNone/>
              <a:defRPr sz="2215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269612" y="3165638"/>
            <a:ext cx="6953820" cy="1080000"/>
          </a:xfrm>
          <a:prstGeom prst="rect">
            <a:avLst/>
          </a:prstGeom>
          <a:solidFill>
            <a:srgbClr val="D5E5EF"/>
          </a:solidFill>
        </p:spPr>
        <p:txBody>
          <a:bodyPr vert="horz"/>
          <a:lstStyle>
            <a:lvl1pPr marL="0" indent="0">
              <a:buNone/>
              <a:defRPr sz="2215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269612" y="4497169"/>
            <a:ext cx="6953820" cy="1080000"/>
          </a:xfrm>
          <a:prstGeom prst="rect">
            <a:avLst/>
          </a:prstGeom>
          <a:solidFill>
            <a:schemeClr val="accent4"/>
          </a:solidFill>
        </p:spPr>
        <p:txBody>
          <a:bodyPr vert="horz"/>
          <a:lstStyle>
            <a:lvl1pPr marL="0" indent="0">
              <a:buNone/>
              <a:defRPr sz="2215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844083" eaLnBrk="1" hangingPunct="1">
              <a:defRPr sz="1108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9D358DD5-EA98-4C92-BE63-FA98921C5C7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8580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5"/>
          </p:nvPr>
        </p:nvSpPr>
        <p:spPr>
          <a:xfrm>
            <a:off x="4943197" y="1676749"/>
            <a:ext cx="3280234" cy="4462904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13"/>
          <p:cNvSpPr>
            <a:spLocks noGrp="1"/>
          </p:cNvSpPr>
          <p:nvPr>
            <p:ph sz="quarter" idx="16"/>
          </p:nvPr>
        </p:nvSpPr>
        <p:spPr>
          <a:xfrm>
            <a:off x="1160079" y="1676749"/>
            <a:ext cx="3289371" cy="4462904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844083" eaLnBrk="1" hangingPunct="1">
              <a:defRPr sz="1108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8F90BF8C-E5C0-4EA5-8FF4-7DEF8BF3994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0994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s horizontal, 2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5"/>
          </p:nvPr>
        </p:nvSpPr>
        <p:spPr>
          <a:xfrm>
            <a:off x="1164649" y="4266703"/>
            <a:ext cx="3280234" cy="1836413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6"/>
          </p:nvPr>
        </p:nvSpPr>
        <p:spPr>
          <a:xfrm>
            <a:off x="1282700" y="1813799"/>
            <a:ext cx="3157608" cy="2270175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 baseline="0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13"/>
          <p:cNvSpPr>
            <a:spLocks noGrp="1"/>
          </p:cNvSpPr>
          <p:nvPr>
            <p:ph sz="quarter" idx="17"/>
          </p:nvPr>
        </p:nvSpPr>
        <p:spPr>
          <a:xfrm>
            <a:off x="5065823" y="1813799"/>
            <a:ext cx="3157608" cy="2270175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 baseline="0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8"/>
          </p:nvPr>
        </p:nvSpPr>
        <p:spPr>
          <a:xfrm>
            <a:off x="4943197" y="4266703"/>
            <a:ext cx="3280234" cy="1836413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9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844083" eaLnBrk="1" hangingPunct="1">
              <a:defRPr sz="1108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F4EFC233-F425-47A7-8725-08BEE292B99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14252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, 1 title, 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3472121" y="945931"/>
            <a:ext cx="4751315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5"/>
          </p:nvPr>
        </p:nvSpPr>
        <p:spPr>
          <a:xfrm>
            <a:off x="3472121" y="1676749"/>
            <a:ext cx="4751315" cy="4371539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6"/>
          </p:nvPr>
        </p:nvSpPr>
        <p:spPr>
          <a:xfrm>
            <a:off x="1291837" y="1137707"/>
            <a:ext cx="1906164" cy="2324993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 baseline="0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844083" eaLnBrk="1" hangingPunct="1">
              <a:defRPr sz="1108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9EC0110A-220E-4BFF-BC11-32D14E13C93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16799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13"/>
          <p:cNvSpPr>
            <a:spLocks noGrp="1"/>
          </p:cNvSpPr>
          <p:nvPr>
            <p:ph sz="quarter" idx="16"/>
          </p:nvPr>
        </p:nvSpPr>
        <p:spPr>
          <a:xfrm>
            <a:off x="1160079" y="1676749"/>
            <a:ext cx="3289371" cy="4462904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844083" eaLnBrk="1" hangingPunct="1">
              <a:defRPr sz="1108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B4B56F04-9BE6-4443-A233-61B846CCAB6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46510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1795463"/>
            <a:ext cx="3162300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1812925"/>
            <a:ext cx="381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8" y="4275138"/>
            <a:ext cx="381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13"/>
          <p:cNvSpPr>
            <a:spLocks noGrp="1"/>
          </p:cNvSpPr>
          <p:nvPr>
            <p:ph sz="quarter" idx="17"/>
          </p:nvPr>
        </p:nvSpPr>
        <p:spPr>
          <a:xfrm>
            <a:off x="5438466" y="2223516"/>
            <a:ext cx="2415541" cy="2165604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1011238" y="1795463"/>
            <a:ext cx="3895975" cy="232251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aseline="0">
                <a:sym typeface="Wingding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7802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s vertical + 2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5"/>
          </p:nvPr>
        </p:nvSpPr>
        <p:spPr>
          <a:xfrm>
            <a:off x="3472121" y="1676759"/>
            <a:ext cx="4751315" cy="2114851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6"/>
          </p:nvPr>
        </p:nvSpPr>
        <p:spPr>
          <a:xfrm>
            <a:off x="1282705" y="1813790"/>
            <a:ext cx="1915301" cy="1804220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 baseline="0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7"/>
          </p:nvPr>
        </p:nvSpPr>
        <p:spPr>
          <a:xfrm>
            <a:off x="3472121" y="3700250"/>
            <a:ext cx="4751315" cy="2114851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1282705" y="3837281"/>
            <a:ext cx="1915301" cy="1804220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 baseline="0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9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844083" eaLnBrk="1" hangingPunct="1">
              <a:defRPr sz="1108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D9E51193-01D7-4F3F-B887-7DA7CEA67E8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41493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3060700"/>
            <a:ext cx="4445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110604" y="3710097"/>
            <a:ext cx="2348246" cy="1735199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85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086591" y="3261250"/>
            <a:ext cx="4322600" cy="159017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62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110604" y="5495823"/>
            <a:ext cx="2348246" cy="433692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85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448878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22041" indent="0" algn="ctr">
              <a:buNone/>
              <a:defRPr/>
            </a:lvl2pPr>
            <a:lvl3pPr marL="844083" indent="0" algn="ctr">
              <a:buNone/>
              <a:defRPr/>
            </a:lvl3pPr>
            <a:lvl4pPr marL="1266124" indent="0" algn="ctr">
              <a:buNone/>
              <a:defRPr/>
            </a:lvl4pPr>
            <a:lvl5pPr marL="1688165" indent="0" algn="ctr">
              <a:buNone/>
              <a:defRPr/>
            </a:lvl5pPr>
            <a:lvl6pPr marL="2110207" indent="0" algn="ctr">
              <a:buNone/>
              <a:defRPr/>
            </a:lvl6pPr>
            <a:lvl7pPr marL="2532248" indent="0" algn="ctr">
              <a:buNone/>
              <a:defRPr/>
            </a:lvl7pPr>
            <a:lvl8pPr marL="2954289" indent="0" algn="ctr">
              <a:buNone/>
              <a:defRPr/>
            </a:lvl8pPr>
            <a:lvl9pPr marL="337633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96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8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5"/>
          </p:nvPr>
        </p:nvSpPr>
        <p:spPr>
          <a:xfrm>
            <a:off x="4943197" y="1676749"/>
            <a:ext cx="3280234" cy="4462904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accent2"/>
                </a:solidFill>
              </a:defRPr>
            </a:lvl1pPr>
            <a:lvl2pPr>
              <a:defRPr sz="3400">
                <a:solidFill>
                  <a:schemeClr val="accent2"/>
                </a:solidFill>
              </a:defRPr>
            </a:lvl2pPr>
            <a:lvl3pPr marL="1458000">
              <a:defRPr sz="34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9" name="Content Placeholder 13"/>
          <p:cNvSpPr>
            <a:spLocks noGrp="1"/>
          </p:cNvSpPr>
          <p:nvPr>
            <p:ph sz="quarter" idx="16"/>
          </p:nvPr>
        </p:nvSpPr>
        <p:spPr>
          <a:xfrm>
            <a:off x="1160074" y="1676749"/>
            <a:ext cx="3289371" cy="4462904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accent2"/>
                </a:solidFill>
              </a:defRPr>
            </a:lvl1pPr>
            <a:lvl2pPr>
              <a:defRPr sz="3400">
                <a:solidFill>
                  <a:schemeClr val="accent2"/>
                </a:solidFill>
              </a:defRPr>
            </a:lvl2pPr>
            <a:lvl3pPr marL="1458000">
              <a:defRPr sz="34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B0839E5-227D-40B3-9001-74289DBB218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91018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181225" y="6597650"/>
            <a:ext cx="4384675" cy="215900"/>
          </a:xfrm>
          <a:prstGeom prst="rect">
            <a:avLst/>
          </a:prstGeom>
        </p:spPr>
        <p:txBody>
          <a:bodyPr/>
          <a:lstStyle>
            <a:lvl1pPr algn="ctr" defTabSz="844083" eaLnBrk="1" hangingPunct="1">
              <a:defRPr sz="1292">
                <a:solidFill>
                  <a:srgbClr val="1F5C9F"/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r>
              <a:rPr lang="en-GB"/>
              <a:t>IC1001 Kick-Off Meeting - </a:t>
            </a:r>
            <a:fld id="{DFC213F8-07EF-4025-B269-3A434A5285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5649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181225" y="6597650"/>
            <a:ext cx="4384675" cy="215900"/>
          </a:xfrm>
          <a:prstGeom prst="rect">
            <a:avLst/>
          </a:prstGeom>
        </p:spPr>
        <p:txBody>
          <a:bodyPr/>
          <a:lstStyle>
            <a:lvl1pPr algn="ctr" defTabSz="844083" eaLnBrk="1" hangingPunct="1">
              <a:defRPr sz="1292">
                <a:solidFill>
                  <a:srgbClr val="1F5C9F"/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r>
              <a:rPr lang="en-GB"/>
              <a:t>IC1001 Kick-Off Meeting - </a:t>
            </a:r>
            <a:fld id="{2D4801A8-5E58-4BA7-9714-A462B0B8DA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2117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181225" y="6597650"/>
            <a:ext cx="4384675" cy="215900"/>
          </a:xfrm>
          <a:prstGeom prst="rect">
            <a:avLst/>
          </a:prstGeom>
        </p:spPr>
        <p:txBody>
          <a:bodyPr/>
          <a:lstStyle>
            <a:lvl1pPr algn="ctr" defTabSz="844083" eaLnBrk="1" hangingPunct="1">
              <a:defRPr sz="1292">
                <a:solidFill>
                  <a:srgbClr val="1F5C9F"/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r>
              <a:rPr lang="en-GB"/>
              <a:t>IC1001 Kick-Off Meeting - </a:t>
            </a:r>
            <a:fld id="{2C22E32E-34CA-4557-B6DA-2A5C0D42B5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2816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160073" y="1676748"/>
            <a:ext cx="7063357" cy="4438429"/>
          </a:xfrm>
          <a:prstGeom prst="rect">
            <a:avLst/>
          </a:prstGeom>
        </p:spPr>
        <p:txBody>
          <a:bodyPr vert="horz"/>
          <a:lstStyle>
            <a:lvl1pPr marL="316531" indent="-316531">
              <a:buFont typeface="Arial"/>
              <a:buChar char="•"/>
              <a:defRPr sz="3139">
                <a:solidFill>
                  <a:schemeClr val="accent2"/>
                </a:solidFill>
              </a:defRPr>
            </a:lvl1pPr>
            <a:lvl2pPr marL="685817" indent="-263776">
              <a:buClr>
                <a:schemeClr val="accent1"/>
              </a:buClr>
              <a:buFont typeface="Wingdings" charset="2"/>
              <a:buChar char="§"/>
              <a:defRPr sz="3139">
                <a:solidFill>
                  <a:schemeClr val="accent2"/>
                </a:solidFill>
              </a:defRPr>
            </a:lvl2pPr>
            <a:lvl3pPr marL="1055103" indent="-211021">
              <a:buClr>
                <a:schemeClr val="accent1"/>
              </a:buClr>
              <a:buFont typeface="Wingdings" charset="2"/>
              <a:buChar char="§"/>
              <a:defRPr sz="3139">
                <a:solidFill>
                  <a:schemeClr val="accent2"/>
                </a:solidFill>
              </a:defRPr>
            </a:lvl3pPr>
            <a:lvl4pPr marL="1477145" indent="-211021">
              <a:buClr>
                <a:schemeClr val="accent1"/>
              </a:buClr>
              <a:buFont typeface="Wingdings" charset="2"/>
              <a:buChar char="§"/>
              <a:defRPr sz="3139">
                <a:solidFill>
                  <a:schemeClr val="accent2"/>
                </a:solidFill>
              </a:defRPr>
            </a:lvl4pPr>
            <a:lvl5pPr marL="1899186" indent="-211021">
              <a:buClr>
                <a:schemeClr val="accent1"/>
              </a:buClr>
              <a:buFont typeface="Wingdings" charset="2"/>
              <a:buChar char="§"/>
              <a:defRPr sz="3139">
                <a:solidFill>
                  <a:schemeClr val="accent2"/>
                </a:solidFill>
              </a:defRPr>
            </a:lvl5pPr>
          </a:lstStyle>
          <a:p>
            <a:pPr lvl="0"/>
            <a:r>
              <a:rPr lang="de-AT" dirty="0" smtClean="0"/>
              <a:t>Click </a:t>
            </a: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edit</a:t>
            </a:r>
            <a:r>
              <a:rPr lang="de-AT" dirty="0" smtClean="0"/>
              <a:t> Master </a:t>
            </a:r>
            <a:r>
              <a:rPr lang="de-AT" dirty="0" err="1" smtClean="0"/>
              <a:t>text</a:t>
            </a:r>
            <a:r>
              <a:rPr lang="de-AT" dirty="0" smtClean="0"/>
              <a:t> </a:t>
            </a:r>
            <a:r>
              <a:rPr lang="de-AT" dirty="0" err="1" smtClean="0"/>
              <a:t>styles</a:t>
            </a:r>
            <a:endParaRPr lang="de-AT" dirty="0" smtClean="0"/>
          </a:p>
          <a:p>
            <a:pPr lvl="1"/>
            <a:r>
              <a:rPr lang="de-AT" dirty="0" smtClean="0"/>
              <a:t>Second </a:t>
            </a:r>
            <a:r>
              <a:rPr lang="de-AT" dirty="0" err="1" smtClean="0"/>
              <a:t>level</a:t>
            </a:r>
            <a:endParaRPr lang="de-AT" dirty="0" smtClean="0"/>
          </a:p>
          <a:p>
            <a:pPr lvl="2"/>
            <a:r>
              <a:rPr lang="de-AT" dirty="0" smtClean="0"/>
              <a:t>Third </a:t>
            </a:r>
            <a:r>
              <a:rPr lang="de-AT" dirty="0" err="1" smtClean="0"/>
              <a:t>level</a:t>
            </a:r>
            <a:endParaRPr lang="de-AT" dirty="0" smtClean="0"/>
          </a:p>
          <a:p>
            <a:pPr lvl="3"/>
            <a:r>
              <a:rPr lang="de-AT" dirty="0" err="1" smtClean="0"/>
              <a:t>Fourth</a:t>
            </a:r>
            <a:r>
              <a:rPr lang="de-AT" dirty="0" smtClean="0"/>
              <a:t> </a:t>
            </a:r>
            <a:r>
              <a:rPr lang="de-AT" dirty="0" err="1" smtClean="0"/>
              <a:t>level</a:t>
            </a:r>
            <a:endParaRPr lang="de-AT" dirty="0" smtClean="0"/>
          </a:p>
          <a:p>
            <a:pPr lvl="4"/>
            <a:r>
              <a:rPr lang="de-AT" dirty="0" err="1" smtClean="0"/>
              <a:t>Fifth</a:t>
            </a:r>
            <a:r>
              <a:rPr lang="de-AT" dirty="0" smtClean="0"/>
              <a:t> </a:t>
            </a:r>
            <a:r>
              <a:rPr lang="de-AT" dirty="0" err="1" smtClean="0"/>
              <a:t>level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844083" eaLnBrk="1" hangingPunct="1">
              <a:defRPr sz="1108">
                <a:solidFill>
                  <a:srgbClr val="898989"/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fld id="{9C9A110B-5C79-411F-9863-8FAB99D02E5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0456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080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6457950"/>
            <a:ext cx="9144000" cy="40005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178614" y="2350747"/>
            <a:ext cx="5737662" cy="155903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877" b="1" i="0" kern="1200" spc="-46" baseline="0">
                <a:solidFill>
                  <a:schemeClr val="accent2"/>
                </a:solidFill>
                <a:latin typeface="Arial"/>
              </a:defRPr>
            </a:lvl1pPr>
          </a:lstStyle>
          <a:p>
            <a:pPr lvl="0"/>
            <a:r>
              <a:rPr lang="de-AT" dirty="0" smtClean="0"/>
              <a:t>Title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presentation</a:t>
            </a:r>
            <a:r>
              <a:rPr lang="de-AT" dirty="0" smtClean="0"/>
              <a:t> 2nd </a:t>
            </a:r>
            <a:r>
              <a:rPr lang="de-AT" dirty="0" err="1" smtClean="0"/>
              <a:t>line</a:t>
            </a:r>
            <a:r>
              <a:rPr lang="de-AT" dirty="0" smtClean="0"/>
              <a:t> </a:t>
            </a:r>
            <a:r>
              <a:rPr lang="de-AT" dirty="0" err="1" smtClean="0"/>
              <a:t>if</a:t>
            </a:r>
            <a:r>
              <a:rPr lang="de-AT" dirty="0" smtClean="0"/>
              <a:t> </a:t>
            </a:r>
            <a:r>
              <a:rPr lang="de-AT" dirty="0" err="1" smtClean="0"/>
              <a:t>needed</a:t>
            </a:r>
            <a:endParaRPr lang="de-AT" dirty="0" smtClean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178614" y="3909768"/>
            <a:ext cx="5737662" cy="10651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85" b="1" i="0" kern="1200" spc="-46" baseline="0">
                <a:solidFill>
                  <a:schemeClr val="accent2"/>
                </a:solidFill>
                <a:latin typeface="Arial"/>
              </a:defRPr>
            </a:lvl1pPr>
          </a:lstStyle>
          <a:p>
            <a:pPr lvl="0"/>
            <a:r>
              <a:rPr lang="de-AT" dirty="0" err="1" smtClean="0"/>
              <a:t>Subtitle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presentation</a:t>
            </a:r>
            <a:r>
              <a:rPr lang="de-AT" dirty="0" smtClean="0"/>
              <a:t>                    2nd </a:t>
            </a:r>
            <a:r>
              <a:rPr lang="de-AT" dirty="0" err="1" smtClean="0"/>
              <a:t>line</a:t>
            </a:r>
            <a:r>
              <a:rPr lang="de-AT" dirty="0" smtClean="0"/>
              <a:t> </a:t>
            </a:r>
            <a:r>
              <a:rPr lang="de-AT" dirty="0" err="1" smtClean="0"/>
              <a:t>if</a:t>
            </a:r>
            <a:r>
              <a:rPr lang="de-AT" dirty="0" smtClean="0"/>
              <a:t> </a:t>
            </a:r>
            <a:r>
              <a:rPr lang="de-AT" dirty="0" err="1" smtClean="0"/>
              <a:t>needed</a:t>
            </a:r>
            <a:endParaRPr lang="de-AT" dirty="0" smtClean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178614" y="5319936"/>
            <a:ext cx="5737662" cy="5483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85" b="0" i="0" kern="1200" spc="-46">
                <a:solidFill>
                  <a:schemeClr val="accent2"/>
                </a:solidFill>
                <a:latin typeface="Arial"/>
              </a:defRPr>
            </a:lvl1pPr>
          </a:lstStyle>
          <a:p>
            <a:pPr lvl="0"/>
            <a:r>
              <a:rPr lang="de-AT" dirty="0" err="1" smtClean="0"/>
              <a:t>Dr</a:t>
            </a:r>
            <a:r>
              <a:rPr lang="de-AT" dirty="0" smtClean="0"/>
              <a:t> John Smith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178614" y="5771934"/>
            <a:ext cx="5737662" cy="43793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77" b="0" i="0" kern="1200" spc="-46">
                <a:solidFill>
                  <a:schemeClr val="accent2"/>
                </a:solidFill>
                <a:latin typeface="Arial"/>
              </a:defRPr>
            </a:lvl1pPr>
          </a:lstStyle>
          <a:p>
            <a:pPr lvl="0"/>
            <a:r>
              <a:rPr lang="de-AT" dirty="0" smtClean="0"/>
              <a:t>Eventname, Location, 18 March 2011</a:t>
            </a:r>
          </a:p>
        </p:txBody>
      </p:sp>
    </p:spTree>
    <p:extLst>
      <p:ext uri="{BB962C8B-B14F-4D97-AF65-F5344CB8AC3E}">
        <p14:creationId xmlns:p14="http://schemas.microsoft.com/office/powerpoint/2010/main" val="2745600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30029" y="6342904"/>
            <a:ext cx="570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44083" eaLnBrk="1" hangingPunct="1"/>
            <a:fld id="{464A07AF-66D7-C348-9F8E-91228B109437}" type="slidenum">
              <a:rPr lang="de-DE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rPr>
              <a:pPr defTabSz="844083" eaLnBrk="1" hangingPunct="1"/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52" y="6223000"/>
            <a:ext cx="4572000" cy="63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82700" cy="673100"/>
          </a:xfrm>
          <a:prstGeom prst="rect">
            <a:avLst/>
          </a:prstGeom>
        </p:spPr>
      </p:pic>
      <p:sp>
        <p:nvSpPr>
          <p:cNvPr id="16" name="Content Placeholder 15"/>
          <p:cNvSpPr>
            <a:spLocks noGrp="1"/>
          </p:cNvSpPr>
          <p:nvPr>
            <p:ph sz="quarter" idx="13" hasCustomPrompt="1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AT" dirty="0" smtClean="0"/>
              <a:t>Headline 38pt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160073" y="1676748"/>
            <a:ext cx="7063357" cy="4438429"/>
          </a:xfrm>
          <a:prstGeom prst="rect">
            <a:avLst/>
          </a:prstGeom>
        </p:spPr>
        <p:txBody>
          <a:bodyPr vert="horz"/>
          <a:lstStyle>
            <a:lvl1pPr marL="316531" indent="-316531">
              <a:buFont typeface="Arial"/>
              <a:buChar char="•"/>
              <a:defRPr sz="3139">
                <a:solidFill>
                  <a:schemeClr val="accent2"/>
                </a:solidFill>
              </a:defRPr>
            </a:lvl1pPr>
            <a:lvl2pPr marL="685817" indent="-263776">
              <a:buFont typeface="Arial"/>
              <a:buChar char="•"/>
              <a:defRPr sz="3139">
                <a:solidFill>
                  <a:schemeClr val="accent2"/>
                </a:solidFill>
              </a:defRPr>
            </a:lvl2pPr>
            <a:lvl3pPr marL="1055103" indent="-211021">
              <a:buFont typeface="Arial"/>
              <a:buChar char="•"/>
              <a:defRPr sz="3139">
                <a:solidFill>
                  <a:schemeClr val="accent2"/>
                </a:solidFill>
              </a:defRPr>
            </a:lvl3pPr>
            <a:lvl4pPr marL="1477145" indent="-211021">
              <a:buFont typeface="Arial"/>
              <a:buChar char="•"/>
              <a:defRPr sz="3139">
                <a:solidFill>
                  <a:schemeClr val="accent2"/>
                </a:solidFill>
              </a:defRPr>
            </a:lvl4pPr>
            <a:lvl5pPr marL="1899186" indent="-211021">
              <a:buFont typeface="Arial"/>
              <a:buChar char="•"/>
              <a:defRPr sz="3139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8596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L imag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30029" y="6342904"/>
            <a:ext cx="570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44083" eaLnBrk="1" hangingPunct="1"/>
            <a:fld id="{464A07AF-66D7-C348-9F8E-91228B109437}" type="slidenum">
              <a:rPr lang="de-DE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rPr>
              <a:pPr defTabSz="844083" eaLnBrk="1" hangingPunct="1"/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82700" cy="673100"/>
          </a:xfrm>
          <a:prstGeom prst="rect">
            <a:avLst/>
          </a:prstGeom>
        </p:spPr>
      </p:pic>
      <p:sp>
        <p:nvSpPr>
          <p:cNvPr id="16" name="Content Placeholder 15"/>
          <p:cNvSpPr>
            <a:spLocks noGrp="1"/>
          </p:cNvSpPr>
          <p:nvPr>
            <p:ph sz="quarter" idx="13" hasCustomPrompt="1"/>
          </p:nvPr>
        </p:nvSpPr>
        <p:spPr>
          <a:xfrm>
            <a:off x="1671782" y="154156"/>
            <a:ext cx="6741968" cy="677699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AT" dirty="0" smtClean="0"/>
              <a:t>Headline 38pt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757238" y="831850"/>
            <a:ext cx="7656512" cy="551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954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29947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y-mad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5"/>
          <p:cNvGraphicFramePr>
            <a:graphicFrameLocks/>
          </p:cNvGraphicFramePr>
          <p:nvPr userDrawn="1">
            <p:extLst/>
          </p:nvPr>
        </p:nvGraphicFramePr>
        <p:xfrm>
          <a:off x="1282701" y="1676749"/>
          <a:ext cx="6940730" cy="426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923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83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bg1"/>
                          </a:solidFill>
                        </a:rPr>
                        <a:t>Text</a:t>
                      </a:r>
                      <a:endParaRPr lang="en-US" sz="3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bg1"/>
                          </a:solidFill>
                        </a:rPr>
                        <a:t>% of XY</a:t>
                      </a:r>
                      <a:endParaRPr lang="en-US" sz="3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Line</a:t>
                      </a:r>
                      <a:r>
                        <a:rPr lang="en-US" sz="3400" baseline="0" dirty="0" smtClean="0">
                          <a:solidFill>
                            <a:schemeClr val="accent2"/>
                          </a:solidFill>
                        </a:rPr>
                        <a:t> 1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20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Line 2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2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Line 3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33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Line 4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83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Line 5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12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6169">
                <a:tc>
                  <a:txBody>
                    <a:bodyPr/>
                    <a:lstStyle/>
                    <a:p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Line 6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 smtClean="0">
                          <a:solidFill>
                            <a:schemeClr val="accent2"/>
                          </a:solidFill>
                        </a:rPr>
                        <a:t>7</a:t>
                      </a:r>
                      <a:endParaRPr lang="en-US" sz="34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1282703" y="344498"/>
            <a:ext cx="6940550" cy="94932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Copy this table from the slide master to your 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3585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30029" y="6342904"/>
            <a:ext cx="570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44083" eaLnBrk="1" hangingPunct="1"/>
            <a:fld id="{464A07AF-66D7-C348-9F8E-91228B109437}" type="slidenum">
              <a:rPr lang="de-DE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rPr>
              <a:pPr defTabSz="844083" eaLnBrk="1" hangingPunct="1"/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52" y="6223000"/>
            <a:ext cx="4572000" cy="63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82700" cy="673100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quarter" idx="12" hasCustomPrompt="1"/>
          </p:nvPr>
        </p:nvSpPr>
        <p:spPr>
          <a:xfrm>
            <a:off x="1160074" y="4266693"/>
            <a:ext cx="7063357" cy="1872960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139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marL="0" indent="0">
              <a:buNone/>
            </a:pPr>
            <a:r>
              <a:rPr lang="en-US" dirty="0" smtClean="0"/>
              <a:t>Text 34pt</a:t>
            </a:r>
            <a:endParaRPr lang="en-US" sz="3139" dirty="0" smtClean="0">
              <a:solidFill>
                <a:schemeClr val="accent2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3" hasCustomPrompt="1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AT" dirty="0" smtClean="0"/>
              <a:t>Headline 38pt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5" hasCustomPrompt="1"/>
          </p:nvPr>
        </p:nvSpPr>
        <p:spPr>
          <a:xfrm>
            <a:off x="4943197" y="1676749"/>
            <a:ext cx="3280234" cy="2589944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marL="0" indent="0">
              <a:buNone/>
            </a:pPr>
            <a:r>
              <a:rPr lang="en-US" dirty="0" smtClean="0"/>
              <a:t>Text 24pt</a:t>
            </a:r>
            <a:endParaRPr lang="en-US" sz="3139" dirty="0" smtClean="0">
              <a:solidFill>
                <a:schemeClr val="accent2"/>
              </a:solidFill>
            </a:endParaRP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6" hasCustomPrompt="1"/>
          </p:nvPr>
        </p:nvSpPr>
        <p:spPr>
          <a:xfrm>
            <a:off x="1282700" y="1813799"/>
            <a:ext cx="3157608" cy="2270175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 baseline="0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marL="0" indent="0">
              <a:buNone/>
            </a:pPr>
            <a:r>
              <a:rPr lang="en-US" dirty="0" smtClean="0"/>
              <a:t>Picture, Graph, …</a:t>
            </a:r>
            <a:endParaRPr lang="en-US" sz="3139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2579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, 1 caption, 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30029" y="6342904"/>
            <a:ext cx="570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44083" eaLnBrk="1" hangingPunct="1"/>
            <a:fld id="{464A07AF-66D7-C348-9F8E-91228B109437}" type="slidenum">
              <a:rPr lang="de-DE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rPr>
              <a:pPr defTabSz="844083" eaLnBrk="1" hangingPunct="1"/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52" y="6223000"/>
            <a:ext cx="4572000" cy="63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82700" cy="673100"/>
          </a:xfrm>
          <a:prstGeom prst="rect">
            <a:avLst/>
          </a:prstGeom>
        </p:spPr>
      </p:pic>
      <p:sp>
        <p:nvSpPr>
          <p:cNvPr id="14" name="Content Placeholder 15"/>
          <p:cNvSpPr>
            <a:spLocks noGrp="1"/>
          </p:cNvSpPr>
          <p:nvPr>
            <p:ph sz="quarter" idx="13" hasCustomPrompt="1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AT" dirty="0" smtClean="0"/>
              <a:t>Headline 38pt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5" hasCustomPrompt="1"/>
          </p:nvPr>
        </p:nvSpPr>
        <p:spPr>
          <a:xfrm>
            <a:off x="4943197" y="1676749"/>
            <a:ext cx="3280234" cy="2589944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marL="0" indent="0">
              <a:buNone/>
            </a:pPr>
            <a:r>
              <a:rPr lang="en-US" dirty="0" smtClean="0"/>
              <a:t>Text 24pt</a:t>
            </a:r>
            <a:endParaRPr lang="en-US" sz="3139" dirty="0" smtClean="0">
              <a:solidFill>
                <a:schemeClr val="accent2"/>
              </a:solidFill>
            </a:endParaRP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6" hasCustomPrompt="1"/>
          </p:nvPr>
        </p:nvSpPr>
        <p:spPr>
          <a:xfrm>
            <a:off x="1282700" y="1813799"/>
            <a:ext cx="3157608" cy="2270175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 baseline="0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marL="0" indent="0">
              <a:buNone/>
            </a:pPr>
            <a:r>
              <a:rPr lang="en-US" dirty="0" smtClean="0"/>
              <a:t>Picture, Graph, …</a:t>
            </a:r>
            <a:endParaRPr lang="en-US" sz="3139" dirty="0" smtClean="0">
              <a:solidFill>
                <a:schemeClr val="accent2"/>
              </a:solidFill>
            </a:endParaRP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7" hasCustomPrompt="1"/>
          </p:nvPr>
        </p:nvSpPr>
        <p:spPr>
          <a:xfrm>
            <a:off x="1282704" y="4280633"/>
            <a:ext cx="6940731" cy="1785937"/>
          </a:xfrm>
          <a:prstGeom prst="rect">
            <a:avLst/>
          </a:prstGeom>
          <a:solidFill>
            <a:schemeClr val="accent4"/>
          </a:solidFill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marL="0" indent="0">
              <a:buNone/>
            </a:pPr>
            <a:r>
              <a:rPr lang="en-US" dirty="0" smtClean="0"/>
              <a:t>Text 24pt</a:t>
            </a:r>
            <a:endParaRPr lang="en-US" sz="3139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77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8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5"/>
          </p:nvPr>
        </p:nvSpPr>
        <p:spPr>
          <a:xfrm>
            <a:off x="1164644" y="4266693"/>
            <a:ext cx="3280234" cy="1836413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accent2"/>
                </a:solidFill>
              </a:defRPr>
            </a:lvl1pPr>
            <a:lvl2pPr>
              <a:defRPr sz="3400">
                <a:solidFill>
                  <a:schemeClr val="accent2"/>
                </a:solidFill>
              </a:defRPr>
            </a:lvl2pPr>
            <a:lvl3pPr marL="1458000">
              <a:defRPr sz="34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6"/>
          </p:nvPr>
        </p:nvSpPr>
        <p:spPr>
          <a:xfrm>
            <a:off x="1282700" y="1813789"/>
            <a:ext cx="3157608" cy="2270175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solidFill>
                  <a:schemeClr val="accent2"/>
                </a:solidFill>
              </a:defRPr>
            </a:lvl1pPr>
            <a:lvl2pPr>
              <a:defRPr sz="3400">
                <a:solidFill>
                  <a:schemeClr val="accent2"/>
                </a:solidFill>
              </a:defRPr>
            </a:lvl2pPr>
            <a:lvl3pPr marL="1458000">
              <a:defRPr sz="34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9" name="Content Placeholder 13"/>
          <p:cNvSpPr>
            <a:spLocks noGrp="1"/>
          </p:cNvSpPr>
          <p:nvPr>
            <p:ph sz="quarter" idx="17"/>
          </p:nvPr>
        </p:nvSpPr>
        <p:spPr>
          <a:xfrm>
            <a:off x="5065823" y="1813789"/>
            <a:ext cx="3157608" cy="2270175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solidFill>
                  <a:schemeClr val="accent2"/>
                </a:solidFill>
              </a:defRPr>
            </a:lvl1pPr>
            <a:lvl2pPr>
              <a:defRPr sz="3400">
                <a:solidFill>
                  <a:schemeClr val="accent2"/>
                </a:solidFill>
              </a:defRPr>
            </a:lvl2pPr>
            <a:lvl3pPr marL="1458000">
              <a:defRPr sz="34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8"/>
          </p:nvPr>
        </p:nvSpPr>
        <p:spPr>
          <a:xfrm>
            <a:off x="4943197" y="4266693"/>
            <a:ext cx="3280234" cy="1836413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accent2"/>
                </a:solidFill>
              </a:defRPr>
            </a:lvl1pPr>
            <a:lvl2pPr>
              <a:defRPr sz="3400">
                <a:solidFill>
                  <a:schemeClr val="accent2"/>
                </a:solidFill>
              </a:defRPr>
            </a:lvl2pPr>
            <a:lvl3pPr marL="1458000">
              <a:defRPr sz="34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9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6BBFE78-1390-4C96-957C-CA5C99ACC1D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45260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ed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30029" y="6342904"/>
            <a:ext cx="570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44083" eaLnBrk="1" hangingPunct="1"/>
            <a:fld id="{464A07AF-66D7-C348-9F8E-91228B109437}" type="slidenum">
              <a:rPr lang="de-DE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rPr>
              <a:pPr defTabSz="844083" eaLnBrk="1" hangingPunct="1"/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52" y="6223000"/>
            <a:ext cx="4572000" cy="63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82700" cy="673100"/>
          </a:xfrm>
          <a:prstGeom prst="rect">
            <a:avLst/>
          </a:prstGeom>
        </p:spPr>
      </p:pic>
      <p:sp>
        <p:nvSpPr>
          <p:cNvPr id="16" name="Content Placeholder 15"/>
          <p:cNvSpPr>
            <a:spLocks noGrp="1"/>
          </p:cNvSpPr>
          <p:nvPr>
            <p:ph sz="quarter" idx="13" hasCustomPrompt="1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AT" dirty="0" smtClean="0"/>
              <a:t>Headline 38pt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269612" y="1809449"/>
            <a:ext cx="6953820" cy="1080000"/>
          </a:xfrm>
          <a:prstGeom prst="rect">
            <a:avLst/>
          </a:prstGeom>
          <a:solidFill>
            <a:srgbClr val="DBDADC"/>
          </a:solidFill>
        </p:spPr>
        <p:txBody>
          <a:bodyPr vert="horz"/>
          <a:lstStyle>
            <a:lvl1pPr marL="0" indent="0">
              <a:buNone/>
              <a:defRPr sz="2215">
                <a:solidFill>
                  <a:schemeClr val="accent2"/>
                </a:solidFill>
              </a:defRPr>
            </a:lvl1pPr>
          </a:lstStyle>
          <a:p>
            <a:pPr lvl="0"/>
            <a:r>
              <a:rPr lang="de-AT" dirty="0" smtClean="0"/>
              <a:t>Text 24pt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269612" y="3165638"/>
            <a:ext cx="6953820" cy="1080000"/>
          </a:xfrm>
          <a:prstGeom prst="rect">
            <a:avLst/>
          </a:prstGeom>
          <a:solidFill>
            <a:srgbClr val="D5E5EF"/>
          </a:solidFill>
        </p:spPr>
        <p:txBody>
          <a:bodyPr vert="horz"/>
          <a:lstStyle>
            <a:lvl1pPr marL="0" indent="0">
              <a:buNone/>
              <a:defRPr sz="2215">
                <a:solidFill>
                  <a:schemeClr val="accent2"/>
                </a:solidFill>
              </a:defRPr>
            </a:lvl1pPr>
          </a:lstStyle>
          <a:p>
            <a:pPr lvl="0"/>
            <a:r>
              <a:rPr lang="de-AT" dirty="0" smtClean="0"/>
              <a:t>Text 24pt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1269612" y="4497169"/>
            <a:ext cx="6953820" cy="1080000"/>
          </a:xfrm>
          <a:prstGeom prst="rect">
            <a:avLst/>
          </a:prstGeom>
          <a:solidFill>
            <a:schemeClr val="accent4"/>
          </a:solidFill>
        </p:spPr>
        <p:txBody>
          <a:bodyPr vert="horz"/>
          <a:lstStyle>
            <a:lvl1pPr marL="0" indent="0">
              <a:buNone/>
              <a:defRPr sz="2215">
                <a:solidFill>
                  <a:schemeClr val="accent2"/>
                </a:solidFill>
              </a:defRPr>
            </a:lvl1pPr>
          </a:lstStyle>
          <a:p>
            <a:pPr lvl="0"/>
            <a:r>
              <a:rPr lang="de-AT" dirty="0" smtClean="0"/>
              <a:t>Text 24pt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4162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30029" y="6342904"/>
            <a:ext cx="570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44083" eaLnBrk="1" hangingPunct="1"/>
            <a:fld id="{464A07AF-66D7-C348-9F8E-91228B109437}" type="slidenum">
              <a:rPr lang="de-DE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rPr>
              <a:pPr defTabSz="844083" eaLnBrk="1" hangingPunct="1"/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52" y="6223000"/>
            <a:ext cx="4572000" cy="63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82700" cy="673100"/>
          </a:xfrm>
          <a:prstGeom prst="rect">
            <a:avLst/>
          </a:prstGeom>
        </p:spPr>
      </p:pic>
      <p:sp>
        <p:nvSpPr>
          <p:cNvPr id="16" name="Content Placeholder 15"/>
          <p:cNvSpPr>
            <a:spLocks noGrp="1"/>
          </p:cNvSpPr>
          <p:nvPr>
            <p:ph sz="quarter" idx="13" hasCustomPrompt="1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AT" dirty="0" smtClean="0"/>
              <a:t>Headline 38pt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5" hasCustomPrompt="1"/>
          </p:nvPr>
        </p:nvSpPr>
        <p:spPr>
          <a:xfrm>
            <a:off x="4943197" y="1676749"/>
            <a:ext cx="3280234" cy="4462904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marL="0" indent="0">
              <a:buNone/>
            </a:pPr>
            <a:r>
              <a:rPr lang="en-US" dirty="0" smtClean="0"/>
              <a:t>Text 24pt</a:t>
            </a:r>
            <a:endParaRPr lang="en-US" sz="3139" dirty="0" smtClean="0">
              <a:solidFill>
                <a:schemeClr val="accent2"/>
              </a:solidFill>
            </a:endParaRPr>
          </a:p>
        </p:txBody>
      </p:sp>
      <p:sp>
        <p:nvSpPr>
          <p:cNvPr id="9" name="Content Placeholder 13"/>
          <p:cNvSpPr>
            <a:spLocks noGrp="1"/>
          </p:cNvSpPr>
          <p:nvPr>
            <p:ph sz="quarter" idx="16" hasCustomPrompt="1"/>
          </p:nvPr>
        </p:nvSpPr>
        <p:spPr>
          <a:xfrm>
            <a:off x="1160079" y="1676749"/>
            <a:ext cx="3289371" cy="4462904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marL="0" indent="0">
              <a:buNone/>
            </a:pPr>
            <a:r>
              <a:rPr lang="en-US" dirty="0" smtClean="0"/>
              <a:t>Text 24pt</a:t>
            </a:r>
            <a:endParaRPr lang="en-US" sz="3139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3614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s horizontal, 2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30029" y="6342904"/>
            <a:ext cx="570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44083" eaLnBrk="1" hangingPunct="1"/>
            <a:fld id="{464A07AF-66D7-C348-9F8E-91228B109437}" type="slidenum">
              <a:rPr lang="de-DE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rPr>
              <a:pPr defTabSz="844083" eaLnBrk="1" hangingPunct="1"/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52" y="6223000"/>
            <a:ext cx="4572000" cy="63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82700" cy="673100"/>
          </a:xfrm>
          <a:prstGeom prst="rect">
            <a:avLst/>
          </a:prstGeom>
        </p:spPr>
      </p:pic>
      <p:sp>
        <p:nvSpPr>
          <p:cNvPr id="16" name="Content Placeholder 15"/>
          <p:cNvSpPr>
            <a:spLocks noGrp="1"/>
          </p:cNvSpPr>
          <p:nvPr>
            <p:ph sz="quarter" idx="13" hasCustomPrompt="1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AT" dirty="0" smtClean="0"/>
              <a:t>Headline 38pt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5" hasCustomPrompt="1"/>
          </p:nvPr>
        </p:nvSpPr>
        <p:spPr>
          <a:xfrm>
            <a:off x="1164649" y="4266703"/>
            <a:ext cx="3280234" cy="1836413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marL="0" indent="0">
              <a:buNone/>
            </a:pPr>
            <a:r>
              <a:rPr lang="en-US" dirty="0" smtClean="0"/>
              <a:t>Text 24pt</a:t>
            </a:r>
            <a:endParaRPr lang="en-US" sz="3139" dirty="0" smtClean="0">
              <a:solidFill>
                <a:schemeClr val="accent2"/>
              </a:solidFill>
            </a:endParaRP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6" hasCustomPrompt="1"/>
          </p:nvPr>
        </p:nvSpPr>
        <p:spPr>
          <a:xfrm>
            <a:off x="1282700" y="1813799"/>
            <a:ext cx="3157608" cy="2270175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 baseline="0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marL="0" indent="0">
              <a:buNone/>
            </a:pPr>
            <a:r>
              <a:rPr lang="en-US" dirty="0" smtClean="0"/>
              <a:t>Picture, Graph, …</a:t>
            </a:r>
            <a:endParaRPr lang="en-US" sz="3139" dirty="0" smtClean="0">
              <a:solidFill>
                <a:schemeClr val="accent2"/>
              </a:solidFill>
            </a:endParaRPr>
          </a:p>
        </p:txBody>
      </p:sp>
      <p:sp>
        <p:nvSpPr>
          <p:cNvPr id="9" name="Content Placeholder 13"/>
          <p:cNvSpPr>
            <a:spLocks noGrp="1"/>
          </p:cNvSpPr>
          <p:nvPr>
            <p:ph sz="quarter" idx="17" hasCustomPrompt="1"/>
          </p:nvPr>
        </p:nvSpPr>
        <p:spPr>
          <a:xfrm>
            <a:off x="5065823" y="1813799"/>
            <a:ext cx="3157608" cy="2270175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 baseline="0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marL="0" indent="0">
              <a:buNone/>
            </a:pPr>
            <a:r>
              <a:rPr lang="en-US" dirty="0" smtClean="0"/>
              <a:t>Picture, Graph, …</a:t>
            </a:r>
            <a:endParaRPr lang="en-US" sz="3139" dirty="0" smtClean="0">
              <a:solidFill>
                <a:schemeClr val="accent2"/>
              </a:solidFill>
            </a:endParaRP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943197" y="4266703"/>
            <a:ext cx="3280234" cy="1836413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marL="0" indent="0">
              <a:buNone/>
            </a:pPr>
            <a:r>
              <a:rPr lang="en-US" dirty="0" smtClean="0"/>
              <a:t>Text 24pt</a:t>
            </a:r>
            <a:endParaRPr lang="en-US" sz="3139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5706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, 1 title, 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30029" y="6342904"/>
            <a:ext cx="570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44083" eaLnBrk="1" hangingPunct="1"/>
            <a:fld id="{464A07AF-66D7-C348-9F8E-91228B109437}" type="slidenum">
              <a:rPr lang="de-DE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rPr>
              <a:pPr defTabSz="844083" eaLnBrk="1" hangingPunct="1"/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52" y="6223000"/>
            <a:ext cx="4572000" cy="63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82700" cy="673100"/>
          </a:xfrm>
          <a:prstGeom prst="rect">
            <a:avLst/>
          </a:prstGeom>
        </p:spPr>
      </p:pic>
      <p:sp>
        <p:nvSpPr>
          <p:cNvPr id="16" name="Content Placeholder 15"/>
          <p:cNvSpPr>
            <a:spLocks noGrp="1"/>
          </p:cNvSpPr>
          <p:nvPr>
            <p:ph sz="quarter" idx="13" hasCustomPrompt="1"/>
          </p:nvPr>
        </p:nvSpPr>
        <p:spPr>
          <a:xfrm>
            <a:off x="3472121" y="945931"/>
            <a:ext cx="4751315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AT" dirty="0" smtClean="0"/>
              <a:t>Headline 38pt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5" hasCustomPrompt="1"/>
          </p:nvPr>
        </p:nvSpPr>
        <p:spPr>
          <a:xfrm>
            <a:off x="3472121" y="1676749"/>
            <a:ext cx="4751315" cy="4371539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marL="0" indent="0">
              <a:buNone/>
            </a:pPr>
            <a:r>
              <a:rPr lang="en-US" dirty="0" smtClean="0"/>
              <a:t>Text 24pt</a:t>
            </a:r>
            <a:endParaRPr lang="en-US" sz="3139" dirty="0" smtClean="0">
              <a:solidFill>
                <a:schemeClr val="accent2"/>
              </a:solidFill>
            </a:endParaRP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6" hasCustomPrompt="1"/>
          </p:nvPr>
        </p:nvSpPr>
        <p:spPr>
          <a:xfrm>
            <a:off x="1291837" y="1137707"/>
            <a:ext cx="1906164" cy="2324993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 baseline="0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marL="0" indent="0">
              <a:buNone/>
            </a:pPr>
            <a:r>
              <a:rPr lang="en-US" dirty="0" smtClean="0"/>
              <a:t>Picture, Graph, …</a:t>
            </a:r>
            <a:endParaRPr lang="en-US" sz="3139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094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30029" y="6342904"/>
            <a:ext cx="570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44083" eaLnBrk="1" hangingPunct="1"/>
            <a:fld id="{464A07AF-66D7-C348-9F8E-91228B109437}" type="slidenum">
              <a:rPr lang="de-DE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rPr>
              <a:pPr defTabSz="844083" eaLnBrk="1" hangingPunct="1"/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52" y="6223000"/>
            <a:ext cx="4572000" cy="63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82700" cy="673100"/>
          </a:xfrm>
          <a:prstGeom prst="rect">
            <a:avLst/>
          </a:prstGeom>
        </p:spPr>
      </p:pic>
      <p:sp>
        <p:nvSpPr>
          <p:cNvPr id="8" name="Content Placeholder 15"/>
          <p:cNvSpPr>
            <a:spLocks noGrp="1"/>
          </p:cNvSpPr>
          <p:nvPr>
            <p:ph sz="quarter" idx="13" hasCustomPrompt="1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AT" dirty="0" smtClean="0"/>
              <a:t>Headline 38pt</a:t>
            </a:r>
            <a:endParaRPr lang="en-US" dirty="0"/>
          </a:p>
        </p:txBody>
      </p:sp>
      <p:sp>
        <p:nvSpPr>
          <p:cNvPr id="9" name="Content Placeholder 13"/>
          <p:cNvSpPr>
            <a:spLocks noGrp="1"/>
          </p:cNvSpPr>
          <p:nvPr>
            <p:ph sz="quarter" idx="16" hasCustomPrompt="1"/>
          </p:nvPr>
        </p:nvSpPr>
        <p:spPr>
          <a:xfrm>
            <a:off x="1160079" y="1676749"/>
            <a:ext cx="3289371" cy="4462904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marL="0" indent="0">
              <a:buNone/>
            </a:pPr>
            <a:r>
              <a:rPr lang="en-US" dirty="0" smtClean="0"/>
              <a:t>Text 24pt</a:t>
            </a:r>
            <a:endParaRPr lang="en-US" sz="3139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2918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061132" y="1795527"/>
            <a:ext cx="3162300" cy="2991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157817" y="1813491"/>
            <a:ext cx="381000" cy="952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730026" y="4275406"/>
            <a:ext cx="381000" cy="952500"/>
          </a:xfrm>
          <a:prstGeom prst="rect">
            <a:avLst/>
          </a:prstGeom>
        </p:spPr>
      </p:pic>
      <p:sp>
        <p:nvSpPr>
          <p:cNvPr id="6" name="Content Placeholder 13"/>
          <p:cNvSpPr>
            <a:spLocks noGrp="1"/>
          </p:cNvSpPr>
          <p:nvPr>
            <p:ph sz="quarter" idx="17" hasCustomPrompt="1"/>
          </p:nvPr>
        </p:nvSpPr>
        <p:spPr>
          <a:xfrm>
            <a:off x="5438466" y="2223516"/>
            <a:ext cx="2415541" cy="2165604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marL="0" indent="0">
              <a:buNone/>
            </a:pPr>
            <a:r>
              <a:rPr lang="en-US" dirty="0" smtClean="0"/>
              <a:t>Text 24pt</a:t>
            </a:r>
            <a:endParaRPr lang="en-US" sz="3139" dirty="0" smtClean="0">
              <a:solidFill>
                <a:schemeClr val="accent2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011238" y="1795463"/>
            <a:ext cx="3895975" cy="232251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aseline="0">
                <a:sym typeface="Wingdings"/>
              </a:defRPr>
            </a:lvl1pPr>
          </a:lstStyle>
          <a:p>
            <a:pPr lvl="0"/>
            <a:r>
              <a:rPr lang="en-US" dirty="0" smtClean="0"/>
              <a:t>Copy the beside box from the slide master to </a:t>
            </a:r>
            <a:r>
              <a:rPr lang="en-US" smtClean="0"/>
              <a:t>your 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6322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s vertical + 2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30029" y="6342904"/>
            <a:ext cx="570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44083" eaLnBrk="1" hangingPunct="1"/>
            <a:fld id="{464A07AF-66D7-C348-9F8E-91228B109437}" type="slidenum">
              <a:rPr lang="de-DE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rPr>
              <a:pPr defTabSz="844083" eaLnBrk="1" hangingPunct="1"/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52" y="6223000"/>
            <a:ext cx="4572000" cy="63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82700" cy="673100"/>
          </a:xfrm>
          <a:prstGeom prst="rect">
            <a:avLst/>
          </a:prstGeom>
        </p:spPr>
      </p:pic>
      <p:sp>
        <p:nvSpPr>
          <p:cNvPr id="16" name="Content Placeholder 15"/>
          <p:cNvSpPr>
            <a:spLocks noGrp="1"/>
          </p:cNvSpPr>
          <p:nvPr>
            <p:ph sz="quarter" idx="13" hasCustomPrompt="1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AT" dirty="0" smtClean="0"/>
              <a:t>Headline 38pt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5" hasCustomPrompt="1"/>
          </p:nvPr>
        </p:nvSpPr>
        <p:spPr>
          <a:xfrm>
            <a:off x="3472121" y="1676759"/>
            <a:ext cx="4751315" cy="2114851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marL="0" indent="0">
              <a:buNone/>
            </a:pPr>
            <a:r>
              <a:rPr lang="en-US" dirty="0" smtClean="0"/>
              <a:t>Text 24pt</a:t>
            </a:r>
            <a:endParaRPr lang="en-US" sz="3139" dirty="0" smtClean="0">
              <a:solidFill>
                <a:schemeClr val="accent2"/>
              </a:solidFill>
            </a:endParaRP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6" hasCustomPrompt="1"/>
          </p:nvPr>
        </p:nvSpPr>
        <p:spPr>
          <a:xfrm>
            <a:off x="1282705" y="1813790"/>
            <a:ext cx="1915301" cy="1804220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 baseline="0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marL="0" indent="0">
              <a:buNone/>
            </a:pPr>
            <a:r>
              <a:rPr lang="en-US" dirty="0" smtClean="0"/>
              <a:t>Picture, Graph, …</a:t>
            </a:r>
            <a:endParaRPr lang="en-US" sz="3139" dirty="0" smtClean="0">
              <a:solidFill>
                <a:schemeClr val="accent2"/>
              </a:solidFill>
            </a:endParaRPr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7" hasCustomPrompt="1"/>
          </p:nvPr>
        </p:nvSpPr>
        <p:spPr>
          <a:xfrm>
            <a:off x="3472121" y="3700250"/>
            <a:ext cx="4751315" cy="2114851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marL="0" indent="0">
              <a:buNone/>
            </a:pPr>
            <a:r>
              <a:rPr lang="en-US" dirty="0" smtClean="0"/>
              <a:t>Text 24pt</a:t>
            </a:r>
            <a:endParaRPr lang="en-US" sz="3139" dirty="0" smtClean="0">
              <a:solidFill>
                <a:schemeClr val="accent2"/>
              </a:solidFill>
            </a:endParaRP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82705" y="3837281"/>
            <a:ext cx="1915301" cy="1804220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15" baseline="0">
                <a:solidFill>
                  <a:schemeClr val="accent2"/>
                </a:solidFill>
              </a:defRPr>
            </a:lvl1pPr>
            <a:lvl2pPr>
              <a:defRPr sz="3139">
                <a:solidFill>
                  <a:schemeClr val="accent2"/>
                </a:solidFill>
              </a:defRPr>
            </a:lvl2pPr>
            <a:lvl3pPr marL="1345880">
              <a:defRPr sz="3139">
                <a:solidFill>
                  <a:schemeClr val="accent2"/>
                </a:solidFill>
              </a:defRPr>
            </a:lvl3pPr>
          </a:lstStyle>
          <a:p>
            <a:pPr marL="0" indent="0">
              <a:buNone/>
            </a:pPr>
            <a:r>
              <a:rPr lang="en-US" dirty="0" smtClean="0"/>
              <a:t>Picture, Graph, …</a:t>
            </a:r>
            <a:endParaRPr lang="en-US" sz="3139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9069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0802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10604" y="3710097"/>
            <a:ext cx="2348246" cy="1735199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85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COST Office</a:t>
            </a:r>
          </a:p>
          <a:p>
            <a:pPr lvl="0"/>
            <a:r>
              <a:rPr lang="en-US" dirty="0" smtClean="0"/>
              <a:t>Avenue Louise 149</a:t>
            </a:r>
          </a:p>
          <a:p>
            <a:pPr lvl="0"/>
            <a:r>
              <a:rPr lang="en-US" dirty="0" smtClean="0"/>
              <a:t>1050 Brussels, Belgium</a:t>
            </a:r>
          </a:p>
          <a:p>
            <a:pPr lvl="0"/>
            <a:r>
              <a:rPr lang="en-US" dirty="0" smtClean="0"/>
              <a:t>T: +32 (0)2 533 3800</a:t>
            </a:r>
          </a:p>
          <a:p>
            <a:pPr lvl="0"/>
            <a:r>
              <a:rPr lang="en-US" dirty="0" smtClean="0"/>
              <a:t>F: +32 (0)2 533 3890</a:t>
            </a:r>
          </a:p>
          <a:p>
            <a:pPr lvl="0"/>
            <a:r>
              <a:rPr lang="en-US" dirty="0" err="1" smtClean="0"/>
              <a:t>office@cost.eu</a:t>
            </a:r>
            <a:endParaRPr lang="de-AT" dirty="0" smtClean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092301" y="3061297"/>
            <a:ext cx="45719" cy="2682181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086591" y="3261250"/>
            <a:ext cx="4322600" cy="159017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62">
                <a:solidFill>
                  <a:schemeClr val="accent2"/>
                </a:solidFill>
              </a:defRPr>
            </a:lvl1pPr>
          </a:lstStyle>
          <a:p>
            <a:pPr lvl="0"/>
            <a:r>
              <a:rPr lang="de-AT" dirty="0" err="1" smtClean="0"/>
              <a:t>Thank</a:t>
            </a:r>
            <a:r>
              <a:rPr lang="de-AT" dirty="0" smtClean="0"/>
              <a:t> </a:t>
            </a:r>
            <a:r>
              <a:rPr lang="de-AT" dirty="0" err="1" smtClean="0"/>
              <a:t>you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0604" y="5495823"/>
            <a:ext cx="2348246" cy="433692"/>
          </a:xfrm>
          <a:prstGeom prst="rect">
            <a:avLst/>
          </a:prstGeom>
        </p:spPr>
        <p:txBody>
          <a:bodyPr vert="horz"/>
          <a:lstStyle>
            <a:lvl1pPr marL="0" marR="0" indent="0" algn="l" defTabSz="4220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85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 smtClean="0"/>
              <a:t>www.cost.eu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de-AT" dirty="0" smtClean="0"/>
          </a:p>
        </p:txBody>
      </p:sp>
    </p:spTree>
    <p:extLst>
      <p:ext uri="{BB962C8B-B14F-4D97-AF65-F5344CB8AC3E}">
        <p14:creationId xmlns:p14="http://schemas.microsoft.com/office/powerpoint/2010/main" val="3926255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22041" indent="0" algn="ctr">
              <a:buNone/>
              <a:defRPr/>
            </a:lvl2pPr>
            <a:lvl3pPr marL="844083" indent="0" algn="ctr">
              <a:buNone/>
              <a:defRPr/>
            </a:lvl3pPr>
            <a:lvl4pPr marL="1266124" indent="0" algn="ctr">
              <a:buNone/>
              <a:defRPr/>
            </a:lvl4pPr>
            <a:lvl5pPr marL="1688165" indent="0" algn="ctr">
              <a:buNone/>
              <a:defRPr/>
            </a:lvl5pPr>
            <a:lvl6pPr marL="2110207" indent="0" algn="ctr">
              <a:buNone/>
              <a:defRPr/>
            </a:lvl6pPr>
            <a:lvl7pPr marL="2532248" indent="0" algn="ctr">
              <a:buNone/>
              <a:defRPr/>
            </a:lvl7pPr>
            <a:lvl8pPr marL="2954289" indent="0" algn="ctr">
              <a:buNone/>
              <a:defRPr/>
            </a:lvl8pPr>
            <a:lvl9pPr marL="337633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469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180492" y="6597650"/>
            <a:ext cx="4385897" cy="215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defTabSz="844083" eaLnBrk="1" hangingPunct="1">
              <a:defRPr/>
            </a:pPr>
            <a:r>
              <a:rPr lang="en-GB" sz="1292" smtClean="0">
                <a:solidFill>
                  <a:srgbClr val="1F5C9F"/>
                </a:solidFill>
                <a:latin typeface="Arial" charset="0"/>
                <a:ea typeface="ＭＳ Ｐゴシック" charset="0"/>
              </a:rPr>
              <a:t>IC1001 Kick-Off Meeting - </a:t>
            </a:r>
            <a:fld id="{9AED6636-87B9-4CB1-9793-7161210FA6F4}" type="slidenum">
              <a:rPr lang="en-GB" sz="1292" smtClean="0">
                <a:solidFill>
                  <a:srgbClr val="1F5C9F"/>
                </a:solidFill>
                <a:latin typeface="Arial" charset="0"/>
                <a:ea typeface="ＭＳ Ｐゴシック" charset="0"/>
              </a:rPr>
              <a:pPr algn="ctr" defTabSz="844083" eaLnBrk="1" hangingPunct="1">
                <a:defRPr/>
              </a:pPr>
              <a:t>‹#›</a:t>
            </a:fld>
            <a:endParaRPr lang="en-GB" sz="1292">
              <a:solidFill>
                <a:srgbClr val="1F5C9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71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3472116" y="945931"/>
            <a:ext cx="4751315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8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5"/>
          </p:nvPr>
        </p:nvSpPr>
        <p:spPr>
          <a:xfrm>
            <a:off x="3472116" y="1676748"/>
            <a:ext cx="4751315" cy="4371539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accent2"/>
                </a:solidFill>
              </a:defRPr>
            </a:lvl1pPr>
            <a:lvl2pPr>
              <a:defRPr sz="3400">
                <a:solidFill>
                  <a:schemeClr val="accent2"/>
                </a:solidFill>
              </a:defRPr>
            </a:lvl2pPr>
            <a:lvl3pPr marL="1458000">
              <a:defRPr sz="34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6"/>
          </p:nvPr>
        </p:nvSpPr>
        <p:spPr>
          <a:xfrm>
            <a:off x="1291837" y="1137697"/>
            <a:ext cx="1906164" cy="2324993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solidFill>
                  <a:schemeClr val="accent2"/>
                </a:solidFill>
              </a:defRPr>
            </a:lvl1pPr>
            <a:lvl2pPr>
              <a:defRPr sz="3400">
                <a:solidFill>
                  <a:schemeClr val="accent2"/>
                </a:solidFill>
              </a:defRPr>
            </a:lvl2pPr>
            <a:lvl3pPr marL="1458000">
              <a:defRPr sz="34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37C6B25-AE40-4AC5-9C3B-465C2B0C235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62641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180492" y="6597650"/>
            <a:ext cx="4385897" cy="215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defTabSz="844083" eaLnBrk="1" hangingPunct="1">
              <a:defRPr/>
            </a:pPr>
            <a:r>
              <a:rPr lang="en-GB" sz="1292" smtClean="0">
                <a:solidFill>
                  <a:srgbClr val="1F5C9F"/>
                </a:solidFill>
                <a:latin typeface="Arial" charset="0"/>
                <a:ea typeface="ＭＳ Ｐゴシック" charset="0"/>
              </a:rPr>
              <a:t>IC1001 Kick-Off Meeting - </a:t>
            </a:r>
            <a:fld id="{80D0B635-1207-4A8A-BB18-691C2AA03203}" type="slidenum">
              <a:rPr lang="en-GB" sz="1292" smtClean="0">
                <a:solidFill>
                  <a:srgbClr val="1F5C9F"/>
                </a:solidFill>
                <a:latin typeface="Arial" charset="0"/>
                <a:ea typeface="ＭＳ Ｐゴシック" charset="0"/>
              </a:rPr>
              <a:pPr algn="ctr" defTabSz="844083" eaLnBrk="1" hangingPunct="1">
                <a:defRPr/>
              </a:pPr>
              <a:t>‹#›</a:t>
            </a:fld>
            <a:endParaRPr lang="en-GB" sz="1292">
              <a:solidFill>
                <a:srgbClr val="1F5C9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1693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180492" y="6597650"/>
            <a:ext cx="4385897" cy="215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defTabSz="844083" eaLnBrk="1" hangingPunct="1">
              <a:defRPr/>
            </a:pPr>
            <a:r>
              <a:rPr lang="en-GB" sz="1292" smtClean="0">
                <a:solidFill>
                  <a:srgbClr val="1F5C9F"/>
                </a:solidFill>
                <a:latin typeface="Arial" charset="0"/>
                <a:ea typeface="ＭＳ Ｐゴシック" charset="0"/>
              </a:rPr>
              <a:t>IC1001 Kick-Off Meeting - </a:t>
            </a:r>
            <a:fld id="{9FC99A1E-4BAF-4457-A582-97C1EFE323FC}" type="slidenum">
              <a:rPr lang="en-GB" sz="1292" smtClean="0">
                <a:solidFill>
                  <a:srgbClr val="1F5C9F"/>
                </a:solidFill>
                <a:latin typeface="Arial" charset="0"/>
                <a:ea typeface="ＭＳ Ｐゴシック" charset="0"/>
              </a:rPr>
              <a:pPr algn="ctr" defTabSz="844083" eaLnBrk="1" hangingPunct="1">
                <a:defRPr/>
              </a:pPr>
              <a:t>‹#›</a:t>
            </a:fld>
            <a:endParaRPr lang="en-GB" sz="1292">
              <a:solidFill>
                <a:srgbClr val="1F5C9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8706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8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160073" y="1676748"/>
            <a:ext cx="7063357" cy="4438429"/>
          </a:xfrm>
          <a:prstGeom prst="rect">
            <a:avLst/>
          </a:prstGeom>
        </p:spPr>
        <p:txBody>
          <a:bodyPr vert="horz"/>
          <a:lstStyle>
            <a:lvl1pPr marL="316531" indent="-316531">
              <a:buFont typeface="Arial"/>
              <a:buChar char="•"/>
              <a:defRPr sz="3139">
                <a:solidFill>
                  <a:schemeClr val="accent2"/>
                </a:solidFill>
              </a:defRPr>
            </a:lvl1pPr>
            <a:lvl2pPr marL="685817" indent="-263776">
              <a:buClr>
                <a:schemeClr val="accent1"/>
              </a:buClr>
              <a:buFont typeface="Wingdings" charset="2"/>
              <a:buChar char="§"/>
              <a:defRPr sz="3139">
                <a:solidFill>
                  <a:schemeClr val="accent2"/>
                </a:solidFill>
              </a:defRPr>
            </a:lvl2pPr>
            <a:lvl3pPr marL="1055103" indent="-211021">
              <a:buClr>
                <a:schemeClr val="accent1"/>
              </a:buClr>
              <a:buFont typeface="Wingdings" charset="2"/>
              <a:buChar char="§"/>
              <a:defRPr sz="3139">
                <a:solidFill>
                  <a:schemeClr val="accent2"/>
                </a:solidFill>
              </a:defRPr>
            </a:lvl3pPr>
            <a:lvl4pPr marL="1477145" indent="-211021">
              <a:buClr>
                <a:schemeClr val="accent1"/>
              </a:buClr>
              <a:buFont typeface="Wingdings" charset="2"/>
              <a:buChar char="§"/>
              <a:defRPr sz="3139">
                <a:solidFill>
                  <a:schemeClr val="accent2"/>
                </a:solidFill>
              </a:defRPr>
            </a:lvl4pPr>
            <a:lvl5pPr marL="1899186" indent="-211021">
              <a:buClr>
                <a:schemeClr val="accent1"/>
              </a:buClr>
              <a:buFont typeface="Wingdings" charset="2"/>
              <a:buChar char="§"/>
              <a:defRPr sz="3139">
                <a:solidFill>
                  <a:schemeClr val="accent2"/>
                </a:solidFill>
              </a:defRPr>
            </a:lvl5pPr>
          </a:lstStyle>
          <a:p>
            <a:pPr lvl="0"/>
            <a:r>
              <a:rPr lang="de-AT" dirty="0" smtClean="0"/>
              <a:t>Click </a:t>
            </a: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edit</a:t>
            </a:r>
            <a:r>
              <a:rPr lang="de-AT" dirty="0" smtClean="0"/>
              <a:t> Master </a:t>
            </a:r>
            <a:r>
              <a:rPr lang="de-AT" dirty="0" err="1" smtClean="0"/>
              <a:t>text</a:t>
            </a:r>
            <a:r>
              <a:rPr lang="de-AT" dirty="0" smtClean="0"/>
              <a:t> </a:t>
            </a:r>
            <a:r>
              <a:rPr lang="de-AT" dirty="0" err="1" smtClean="0"/>
              <a:t>styles</a:t>
            </a:r>
            <a:endParaRPr lang="de-AT" dirty="0" smtClean="0"/>
          </a:p>
          <a:p>
            <a:pPr lvl="1"/>
            <a:r>
              <a:rPr lang="de-AT" dirty="0" smtClean="0"/>
              <a:t>Second </a:t>
            </a:r>
            <a:r>
              <a:rPr lang="de-AT" dirty="0" err="1" smtClean="0"/>
              <a:t>level</a:t>
            </a:r>
            <a:endParaRPr lang="de-AT" dirty="0" smtClean="0"/>
          </a:p>
          <a:p>
            <a:pPr lvl="2"/>
            <a:r>
              <a:rPr lang="de-AT" dirty="0" smtClean="0"/>
              <a:t>Third </a:t>
            </a:r>
            <a:r>
              <a:rPr lang="de-AT" dirty="0" err="1" smtClean="0"/>
              <a:t>level</a:t>
            </a:r>
            <a:endParaRPr lang="de-AT" dirty="0" smtClean="0"/>
          </a:p>
          <a:p>
            <a:pPr lvl="3"/>
            <a:r>
              <a:rPr lang="de-AT" dirty="0" err="1" smtClean="0"/>
              <a:t>Fourth</a:t>
            </a:r>
            <a:r>
              <a:rPr lang="de-AT" dirty="0" smtClean="0"/>
              <a:t> </a:t>
            </a:r>
            <a:r>
              <a:rPr lang="de-AT" dirty="0" err="1" smtClean="0"/>
              <a:t>level</a:t>
            </a:r>
            <a:endParaRPr lang="de-AT" dirty="0" smtClean="0"/>
          </a:p>
          <a:p>
            <a:pPr lvl="4"/>
            <a:r>
              <a:rPr lang="de-AT" dirty="0" err="1" smtClean="0"/>
              <a:t>Fifth</a:t>
            </a:r>
            <a:r>
              <a:rPr lang="de-AT" dirty="0" smtClean="0"/>
              <a:t> </a:t>
            </a:r>
            <a:r>
              <a:rPr lang="de-AT" dirty="0" err="1" smtClean="0"/>
              <a:t>level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7729538" y="6343660"/>
            <a:ext cx="5715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08">
                <a:solidFill>
                  <a:srgbClr val="898989"/>
                </a:solidFill>
              </a:defRPr>
            </a:lvl1pPr>
          </a:lstStyle>
          <a:p>
            <a:pPr defTabSz="844083" eaLnBrk="1" hangingPunct="1"/>
            <a:fld id="{7FA40B75-E9AF-9742-BE77-EA98B7D0ABA5}" type="slidenum">
              <a:rPr lang="de-DE" smtClean="0">
                <a:latin typeface="Arial" charset="0"/>
                <a:ea typeface="ＭＳ Ｐゴシック" charset="0"/>
              </a:rPr>
              <a:pPr defTabSz="844083" eaLnBrk="1" hangingPunct="1"/>
              <a:t>‹#›</a:t>
            </a:fld>
            <a:endParaRPr lang="de-DE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414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223000"/>
            <a:ext cx="457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8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5"/>
          </p:nvPr>
        </p:nvSpPr>
        <p:spPr>
          <a:xfrm>
            <a:off x="4943197" y="1676749"/>
            <a:ext cx="3280234" cy="4462904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accent2"/>
                </a:solidFill>
              </a:defRPr>
            </a:lvl1pPr>
            <a:lvl2pPr>
              <a:defRPr sz="3400">
                <a:solidFill>
                  <a:schemeClr val="accent2"/>
                </a:solidFill>
              </a:defRPr>
            </a:lvl2pPr>
            <a:lvl3pPr marL="1458000">
              <a:defRPr sz="34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9" name="Content Placeholder 13"/>
          <p:cNvSpPr>
            <a:spLocks noGrp="1"/>
          </p:cNvSpPr>
          <p:nvPr>
            <p:ph sz="quarter" idx="16"/>
          </p:nvPr>
        </p:nvSpPr>
        <p:spPr>
          <a:xfrm>
            <a:off x="1160074" y="1676749"/>
            <a:ext cx="3289371" cy="4462904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accent2"/>
                </a:solidFill>
              </a:defRPr>
            </a:lvl1pPr>
            <a:lvl2pPr>
              <a:defRPr sz="3400">
                <a:solidFill>
                  <a:schemeClr val="accent2"/>
                </a:solidFill>
              </a:defRPr>
            </a:lvl2pPr>
            <a:lvl3pPr marL="1458000">
              <a:defRPr sz="34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7729538" y="6343650"/>
            <a:ext cx="5715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B0839E5-227D-40B3-9001-74289DBB218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5430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7622" r:id="rId1"/>
    <p:sldLayoutId id="2147487623" r:id="rId2"/>
    <p:sldLayoutId id="2147487624" r:id="rId3"/>
    <p:sldLayoutId id="2147487625" r:id="rId4"/>
    <p:sldLayoutId id="2147487626" r:id="rId5"/>
    <p:sldLayoutId id="2147487627" r:id="rId6"/>
    <p:sldLayoutId id="2147487628" r:id="rId7"/>
    <p:sldLayoutId id="2147487629" r:id="rId8"/>
    <p:sldLayoutId id="2147487630" r:id="rId9"/>
    <p:sldLayoutId id="2147487631" r:id="rId10"/>
    <p:sldLayoutId id="2147487632" r:id="rId11"/>
    <p:sldLayoutId id="2147487633" r:id="rId12"/>
    <p:sldLayoutId id="2147487634" r:id="rId13"/>
    <p:sldLayoutId id="2147487618" r:id="rId14"/>
    <p:sldLayoutId id="2147488006" r:id="rId15"/>
    <p:sldLayoutId id="2147488007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7639" r:id="rId1"/>
    <p:sldLayoutId id="2147487640" r:id="rId2"/>
    <p:sldLayoutId id="2147487641" r:id="rId3"/>
    <p:sldLayoutId id="2147487642" r:id="rId4"/>
    <p:sldLayoutId id="2147487643" r:id="rId5"/>
    <p:sldLayoutId id="2147487644" r:id="rId6"/>
    <p:sldLayoutId id="2147487645" r:id="rId7"/>
    <p:sldLayoutId id="2147487646" r:id="rId8"/>
    <p:sldLayoutId id="2147487647" r:id="rId9"/>
    <p:sldLayoutId id="2147487648" r:id="rId10"/>
    <p:sldLayoutId id="2147487649" r:id="rId11"/>
    <p:sldLayoutId id="2147487650" r:id="rId12"/>
    <p:sldLayoutId id="2147487651" r:id="rId13"/>
    <p:sldLayoutId id="2147487652" r:id="rId14"/>
    <p:sldLayoutId id="2147487619" r:id="rId15"/>
    <p:sldLayoutId id="2147487653" r:id="rId16"/>
    <p:sldLayoutId id="2147487654" r:id="rId17"/>
    <p:sldLayoutId id="2147487655" r:id="rId18"/>
    <p:sldLayoutId id="2147487656" r:id="rId19"/>
  </p:sldLayoutIdLst>
  <p:hf hdr="0" ftr="0" dt="0"/>
  <p:txStyles>
    <p:titleStyle>
      <a:lvl1pPr algn="ctr" defTabSz="420688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20688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2pPr>
      <a:lvl3pPr algn="ctr" defTabSz="420688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3pPr>
      <a:lvl4pPr algn="ctr" defTabSz="420688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4pPr>
      <a:lvl5pPr algn="ctr" defTabSz="420688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20688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20688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20688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20688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15913" indent="-315913" algn="l" defTabSz="4206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63525" algn="l" defTabSz="4206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54100" indent="-209550" algn="l" defTabSz="4206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76375" indent="-209550" algn="l" defTabSz="4206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98650" indent="-209550" algn="l" defTabSz="4206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7657" r:id="rId1"/>
    <p:sldLayoutId id="2147487658" r:id="rId2"/>
    <p:sldLayoutId id="2147487659" r:id="rId3"/>
    <p:sldLayoutId id="2147487660" r:id="rId4"/>
    <p:sldLayoutId id="2147487661" r:id="rId5"/>
    <p:sldLayoutId id="2147487662" r:id="rId6"/>
    <p:sldLayoutId id="2147487663" r:id="rId7"/>
    <p:sldLayoutId id="2147487664" r:id="rId8"/>
    <p:sldLayoutId id="2147487665" r:id="rId9"/>
    <p:sldLayoutId id="2147487666" r:id="rId10"/>
    <p:sldLayoutId id="2147487667" r:id="rId11"/>
    <p:sldLayoutId id="2147487668" r:id="rId12"/>
    <p:sldLayoutId id="2147487669" r:id="rId13"/>
    <p:sldLayoutId id="2147487670" r:id="rId14"/>
    <p:sldLayoutId id="2147487620" r:id="rId15"/>
    <p:sldLayoutId id="2147487671" r:id="rId16"/>
    <p:sldLayoutId id="2147487672" r:id="rId17"/>
    <p:sldLayoutId id="2147487673" r:id="rId18"/>
    <p:sldLayoutId id="2147487674" r:id="rId19"/>
  </p:sldLayoutIdLst>
  <p:hf hdr="0" ftr="0" dt="0"/>
  <p:txStyles>
    <p:titleStyle>
      <a:lvl1pPr algn="ctr" defTabSz="420688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20688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2pPr>
      <a:lvl3pPr algn="ctr" defTabSz="420688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3pPr>
      <a:lvl4pPr algn="ctr" defTabSz="420688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4pPr>
      <a:lvl5pPr algn="ctr" defTabSz="420688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20688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20688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20688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20688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15913" indent="-315913" algn="l" defTabSz="4206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63525" algn="l" defTabSz="4206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54100" indent="-209550" algn="l" defTabSz="4206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76375" indent="-209550" algn="l" defTabSz="4206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98650" indent="-209550" algn="l" defTabSz="4206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7675" r:id="rId1"/>
    <p:sldLayoutId id="2147487676" r:id="rId2"/>
    <p:sldLayoutId id="2147487677" r:id="rId3"/>
    <p:sldLayoutId id="2147487678" r:id="rId4"/>
    <p:sldLayoutId id="2147487679" r:id="rId5"/>
    <p:sldLayoutId id="2147487680" r:id="rId6"/>
    <p:sldLayoutId id="2147487681" r:id="rId7"/>
    <p:sldLayoutId id="2147487682" r:id="rId8"/>
    <p:sldLayoutId id="2147487683" r:id="rId9"/>
    <p:sldLayoutId id="2147487684" r:id="rId10"/>
    <p:sldLayoutId id="2147487685" r:id="rId11"/>
    <p:sldLayoutId id="2147487686" r:id="rId12"/>
    <p:sldLayoutId id="2147487687" r:id="rId13"/>
    <p:sldLayoutId id="2147487688" r:id="rId14"/>
    <p:sldLayoutId id="2147487621" r:id="rId15"/>
    <p:sldLayoutId id="2147487689" r:id="rId16"/>
    <p:sldLayoutId id="2147487690" r:id="rId17"/>
    <p:sldLayoutId id="2147487691" r:id="rId18"/>
    <p:sldLayoutId id="2147487692" r:id="rId19"/>
  </p:sldLayoutIdLst>
  <p:hf hdr="0" ftr="0" dt="0"/>
  <p:txStyles>
    <p:titleStyle>
      <a:lvl1pPr algn="ctr" defTabSz="420688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20688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2pPr>
      <a:lvl3pPr algn="ctr" defTabSz="420688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3pPr>
      <a:lvl4pPr algn="ctr" defTabSz="420688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4pPr>
      <a:lvl5pPr algn="ctr" defTabSz="420688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20688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20688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20688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20688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15913" indent="-315913" algn="l" defTabSz="4206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63525" algn="l" defTabSz="4206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54100" indent="-209550" algn="l" defTabSz="4206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76375" indent="-209550" algn="l" defTabSz="4206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98650" indent="-209550" algn="l" defTabSz="4206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3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45" r:id="rId1"/>
    <p:sldLayoutId id="2147487946" r:id="rId2"/>
    <p:sldLayoutId id="2147487947" r:id="rId3"/>
    <p:sldLayoutId id="2147487948" r:id="rId4"/>
    <p:sldLayoutId id="2147487949" r:id="rId5"/>
    <p:sldLayoutId id="2147487950" r:id="rId6"/>
    <p:sldLayoutId id="2147487951" r:id="rId7"/>
    <p:sldLayoutId id="2147487952" r:id="rId8"/>
    <p:sldLayoutId id="2147487953" r:id="rId9"/>
    <p:sldLayoutId id="2147487954" r:id="rId10"/>
    <p:sldLayoutId id="2147487955" r:id="rId11"/>
    <p:sldLayoutId id="2147487956" r:id="rId12"/>
    <p:sldLayoutId id="2147487957" r:id="rId13"/>
    <p:sldLayoutId id="2147487958" r:id="rId14"/>
    <p:sldLayoutId id="2147487959" r:id="rId15"/>
    <p:sldLayoutId id="2147487960" r:id="rId16"/>
    <p:sldLayoutId id="2147487961" r:id="rId17"/>
    <p:sldLayoutId id="2147487962" r:id="rId18"/>
    <p:sldLayoutId id="2147487963" r:id="rId19"/>
    <p:sldLayoutId id="2147487964" r:id="rId20"/>
  </p:sldLayoutIdLst>
  <p:hf hdr="0" ftr="0" dt="0"/>
  <p:txStyles>
    <p:titleStyle>
      <a:lvl1pPr algn="ctr" defTabSz="422041" rtl="0" eaLnBrk="1" latinLnBrk="0" hangingPunct="1"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6531" indent="-316531" algn="l" defTabSz="422041" rtl="0" eaLnBrk="1" latinLnBrk="0" hangingPunct="1">
        <a:spcBef>
          <a:spcPct val="20000"/>
        </a:spcBef>
        <a:buFont typeface="Arial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defTabSz="422041" rtl="0" eaLnBrk="1" latinLnBrk="0" hangingPunct="1">
        <a:spcBef>
          <a:spcPct val="20000"/>
        </a:spcBef>
        <a:buFont typeface="Arial"/>
        <a:buChar char="–"/>
        <a:defRPr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422041" rtl="0" eaLnBrk="1" latinLnBrk="0" hangingPunct="1">
        <a:spcBef>
          <a:spcPct val="20000"/>
        </a:spcBef>
        <a:buFont typeface="Arial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422041" rtl="0" eaLnBrk="1" latinLnBrk="0" hangingPunct="1">
        <a:spcBef>
          <a:spcPct val="20000"/>
        </a:spcBef>
        <a:buFont typeface="Arial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422041" rtl="0" eaLnBrk="1" latinLnBrk="0" hangingPunct="1">
        <a:spcBef>
          <a:spcPct val="20000"/>
        </a:spcBef>
        <a:buFont typeface="Arial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2829C67E-892C-41AF-AD9C-F5196E742142}" type="slidenum">
              <a:rPr lang="de-DE" smtClean="0"/>
              <a:pPr>
                <a:defRPr/>
              </a:pPr>
              <a:t>1</a:t>
            </a:fld>
            <a:endParaRPr lang="de-DE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38436" y="1438312"/>
            <a:ext cx="7437826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endParaRPr lang="en-US" sz="3600" b="1" i="1" dirty="0">
              <a:solidFill>
                <a:srgbClr val="FFFFFF"/>
              </a:solidFill>
            </a:endParaRPr>
          </a:p>
          <a:p>
            <a:pPr algn="ctr"/>
            <a:r>
              <a:rPr lang="hr-HR" sz="3200" b="1" dirty="0" smtClean="0">
                <a:solidFill>
                  <a:srgbClr val="0000FF"/>
                </a:solidFill>
              </a:rPr>
              <a:t>VISCOMETRIC STUDY OF AQUEOUS SOLUTIONS OF IMIDAZOLIUM BASED IONIC LIQUIDS: INFLUENCE OF ALKYL CHAIN LENGTH </a:t>
            </a:r>
            <a:r>
              <a:rPr lang="en-GB" sz="3200" b="1" dirty="0" smtClean="0">
                <a:solidFill>
                  <a:srgbClr val="0000FF"/>
                </a:solidFill>
              </a:rPr>
              <a:t> </a:t>
            </a:r>
            <a:endParaRPr lang="hr-HR" sz="3200" b="1" dirty="0" smtClean="0">
              <a:solidFill>
                <a:srgbClr val="0000FF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7288213" y="4830045"/>
            <a:ext cx="1454150" cy="1441450"/>
            <a:chOff x="3736358" y="1928526"/>
            <a:chExt cx="1454813" cy="1441737"/>
          </a:xfrm>
        </p:grpSpPr>
        <p:sp>
          <p:nvSpPr>
            <p:cNvPr id="7" name="Freeform 88"/>
            <p:cNvSpPr>
              <a:spLocks noChangeAspect="1"/>
            </p:cNvSpPr>
            <p:nvPr/>
          </p:nvSpPr>
          <p:spPr bwMode="auto">
            <a:xfrm>
              <a:off x="4023511" y="2979309"/>
              <a:ext cx="70323" cy="165237"/>
            </a:xfrm>
            <a:custGeom>
              <a:avLst/>
              <a:gdLst>
                <a:gd name="T0" fmla="*/ 2147483646 w 40"/>
                <a:gd name="T1" fmla="*/ 2147483646 h 86"/>
                <a:gd name="T2" fmla="*/ 2147483646 w 40"/>
                <a:gd name="T3" fmla="*/ 2147483646 h 86"/>
                <a:gd name="T4" fmla="*/ 2147483646 w 40"/>
                <a:gd name="T5" fmla="*/ 2147483646 h 86"/>
                <a:gd name="T6" fmla="*/ 2147483646 w 40"/>
                <a:gd name="T7" fmla="*/ 2147483646 h 86"/>
                <a:gd name="T8" fmla="*/ 2147483646 w 40"/>
                <a:gd name="T9" fmla="*/ 2147483646 h 86"/>
                <a:gd name="T10" fmla="*/ 2147483646 w 40"/>
                <a:gd name="T11" fmla="*/ 2147483646 h 86"/>
                <a:gd name="T12" fmla="*/ 2147483646 w 40"/>
                <a:gd name="T13" fmla="*/ 2147483646 h 86"/>
                <a:gd name="T14" fmla="*/ 2147483646 w 40"/>
                <a:gd name="T15" fmla="*/ 2147483646 h 86"/>
                <a:gd name="T16" fmla="*/ 2147483646 w 40"/>
                <a:gd name="T17" fmla="*/ 2147483646 h 86"/>
                <a:gd name="T18" fmla="*/ 2147483646 w 40"/>
                <a:gd name="T19" fmla="*/ 2147483646 h 86"/>
                <a:gd name="T20" fmla="*/ 2147483646 w 40"/>
                <a:gd name="T21" fmla="*/ 2147483646 h 86"/>
                <a:gd name="T22" fmla="*/ 2147483646 w 40"/>
                <a:gd name="T23" fmla="*/ 2147483646 h 86"/>
                <a:gd name="T24" fmla="*/ 2147483646 w 40"/>
                <a:gd name="T25" fmla="*/ 2147483646 h 86"/>
                <a:gd name="T26" fmla="*/ 0 w 40"/>
                <a:gd name="T27" fmla="*/ 2147483646 h 86"/>
                <a:gd name="T28" fmla="*/ 2147483646 w 40"/>
                <a:gd name="T29" fmla="*/ 2147483646 h 86"/>
                <a:gd name="T30" fmla="*/ 2147483646 w 40"/>
                <a:gd name="T31" fmla="*/ 2147483646 h 86"/>
                <a:gd name="T32" fmla="*/ 2147483646 w 40"/>
                <a:gd name="T33" fmla="*/ 2147483646 h 86"/>
                <a:gd name="T34" fmla="*/ 2147483646 w 40"/>
                <a:gd name="T35" fmla="*/ 2147483646 h 86"/>
                <a:gd name="T36" fmla="*/ 2147483646 w 40"/>
                <a:gd name="T37" fmla="*/ 2147483646 h 86"/>
                <a:gd name="T38" fmla="*/ 2147483646 w 40"/>
                <a:gd name="T39" fmla="*/ 2147483646 h 86"/>
                <a:gd name="T40" fmla="*/ 2147483646 w 40"/>
                <a:gd name="T41" fmla="*/ 2147483646 h 86"/>
                <a:gd name="T42" fmla="*/ 2147483646 w 40"/>
                <a:gd name="T43" fmla="*/ 2147483646 h 86"/>
                <a:gd name="T44" fmla="*/ 2147483646 w 40"/>
                <a:gd name="T45" fmla="*/ 0 h 86"/>
                <a:gd name="T46" fmla="*/ 2147483646 w 40"/>
                <a:gd name="T47" fmla="*/ 2147483646 h 86"/>
                <a:gd name="T48" fmla="*/ 2147483646 w 40"/>
                <a:gd name="T49" fmla="*/ 2147483646 h 86"/>
                <a:gd name="T50" fmla="*/ 2147483646 w 40"/>
                <a:gd name="T51" fmla="*/ 2147483646 h 86"/>
                <a:gd name="T52" fmla="*/ 2147483646 w 40"/>
                <a:gd name="T53" fmla="*/ 2147483646 h 86"/>
                <a:gd name="T54" fmla="*/ 2147483646 w 40"/>
                <a:gd name="T55" fmla="*/ 2147483646 h 86"/>
                <a:gd name="T56" fmla="*/ 2147483646 w 40"/>
                <a:gd name="T57" fmla="*/ 2147483646 h 86"/>
                <a:gd name="T58" fmla="*/ 2147483646 w 40"/>
                <a:gd name="T59" fmla="*/ 2147483646 h 86"/>
                <a:gd name="T60" fmla="*/ 2147483646 w 40"/>
                <a:gd name="T61" fmla="*/ 2147483646 h 86"/>
                <a:gd name="T62" fmla="*/ 2147483646 w 40"/>
                <a:gd name="T63" fmla="*/ 2147483646 h 86"/>
                <a:gd name="T64" fmla="*/ 2147483646 w 40"/>
                <a:gd name="T65" fmla="*/ 2147483646 h 86"/>
                <a:gd name="T66" fmla="*/ 2147483646 w 40"/>
                <a:gd name="T67" fmla="*/ 2147483646 h 86"/>
                <a:gd name="T68" fmla="*/ 2147483646 w 40"/>
                <a:gd name="T69" fmla="*/ 2147483646 h 86"/>
                <a:gd name="T70" fmla="*/ 2147483646 w 40"/>
                <a:gd name="T71" fmla="*/ 2147483646 h 86"/>
                <a:gd name="T72" fmla="*/ 2147483646 w 40"/>
                <a:gd name="T73" fmla="*/ 2147483646 h 86"/>
                <a:gd name="T74" fmla="*/ 2147483646 w 40"/>
                <a:gd name="T75" fmla="*/ 2147483646 h 86"/>
                <a:gd name="T76" fmla="*/ 2147483646 w 40"/>
                <a:gd name="T77" fmla="*/ 2147483646 h 86"/>
                <a:gd name="T78" fmla="*/ 2147483646 w 40"/>
                <a:gd name="T79" fmla="*/ 2147483646 h 86"/>
                <a:gd name="T80" fmla="*/ 2147483646 w 40"/>
                <a:gd name="T81" fmla="*/ 2147483646 h 86"/>
                <a:gd name="T82" fmla="*/ 2147483646 w 40"/>
                <a:gd name="T83" fmla="*/ 2147483646 h 86"/>
                <a:gd name="T84" fmla="*/ 2147483646 w 40"/>
                <a:gd name="T85" fmla="*/ 2147483646 h 86"/>
                <a:gd name="T86" fmla="*/ 2147483646 w 40"/>
                <a:gd name="T87" fmla="*/ 2147483646 h 86"/>
                <a:gd name="T88" fmla="*/ 2147483646 w 40"/>
                <a:gd name="T89" fmla="*/ 2147483646 h 86"/>
                <a:gd name="T90" fmla="*/ 2147483646 w 40"/>
                <a:gd name="T91" fmla="*/ 2147483646 h 86"/>
                <a:gd name="T92" fmla="*/ 2147483646 w 40"/>
                <a:gd name="T93" fmla="*/ 2147483646 h 8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0"/>
                <a:gd name="T142" fmla="*/ 0 h 86"/>
                <a:gd name="T143" fmla="*/ 40 w 40"/>
                <a:gd name="T144" fmla="*/ 86 h 8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0" h="86">
                  <a:moveTo>
                    <a:pt x="25" y="81"/>
                  </a:moveTo>
                  <a:cubicBezTo>
                    <a:pt x="23" y="83"/>
                    <a:pt x="21" y="85"/>
                    <a:pt x="19" y="85"/>
                  </a:cubicBezTo>
                  <a:cubicBezTo>
                    <a:pt x="18" y="85"/>
                    <a:pt x="18" y="84"/>
                    <a:pt x="17" y="83"/>
                  </a:cubicBezTo>
                  <a:cubicBezTo>
                    <a:pt x="15" y="83"/>
                    <a:pt x="12" y="83"/>
                    <a:pt x="10" y="83"/>
                  </a:cubicBezTo>
                  <a:cubicBezTo>
                    <a:pt x="8" y="83"/>
                    <a:pt x="6" y="86"/>
                    <a:pt x="6" y="85"/>
                  </a:cubicBezTo>
                  <a:cubicBezTo>
                    <a:pt x="5" y="82"/>
                    <a:pt x="7" y="80"/>
                    <a:pt x="8" y="78"/>
                  </a:cubicBezTo>
                  <a:cubicBezTo>
                    <a:pt x="8" y="75"/>
                    <a:pt x="7" y="72"/>
                    <a:pt x="7" y="70"/>
                  </a:cubicBezTo>
                  <a:cubicBezTo>
                    <a:pt x="8" y="66"/>
                    <a:pt x="10" y="63"/>
                    <a:pt x="10" y="60"/>
                  </a:cubicBezTo>
                  <a:cubicBezTo>
                    <a:pt x="10" y="59"/>
                    <a:pt x="8" y="60"/>
                    <a:pt x="7" y="60"/>
                  </a:cubicBezTo>
                  <a:cubicBezTo>
                    <a:pt x="6" y="61"/>
                    <a:pt x="4" y="62"/>
                    <a:pt x="3" y="61"/>
                  </a:cubicBezTo>
                  <a:cubicBezTo>
                    <a:pt x="3" y="59"/>
                    <a:pt x="5" y="58"/>
                    <a:pt x="6" y="56"/>
                  </a:cubicBezTo>
                  <a:cubicBezTo>
                    <a:pt x="6" y="55"/>
                    <a:pt x="7" y="53"/>
                    <a:pt x="6" y="53"/>
                  </a:cubicBezTo>
                  <a:cubicBezTo>
                    <a:pt x="4" y="53"/>
                    <a:pt x="5" y="56"/>
                    <a:pt x="3" y="56"/>
                  </a:cubicBezTo>
                  <a:cubicBezTo>
                    <a:pt x="2" y="56"/>
                    <a:pt x="1" y="56"/>
                    <a:pt x="0" y="55"/>
                  </a:cubicBezTo>
                  <a:cubicBezTo>
                    <a:pt x="0" y="53"/>
                    <a:pt x="1" y="51"/>
                    <a:pt x="2" y="49"/>
                  </a:cubicBezTo>
                  <a:cubicBezTo>
                    <a:pt x="2" y="47"/>
                    <a:pt x="4" y="45"/>
                    <a:pt x="5" y="42"/>
                  </a:cubicBezTo>
                  <a:cubicBezTo>
                    <a:pt x="6" y="39"/>
                    <a:pt x="7" y="37"/>
                    <a:pt x="7" y="34"/>
                  </a:cubicBezTo>
                  <a:cubicBezTo>
                    <a:pt x="8" y="32"/>
                    <a:pt x="7" y="31"/>
                    <a:pt x="8" y="29"/>
                  </a:cubicBezTo>
                  <a:cubicBezTo>
                    <a:pt x="8" y="27"/>
                    <a:pt x="10" y="26"/>
                    <a:pt x="10" y="24"/>
                  </a:cubicBezTo>
                  <a:cubicBezTo>
                    <a:pt x="10" y="21"/>
                    <a:pt x="10" y="18"/>
                    <a:pt x="10" y="16"/>
                  </a:cubicBezTo>
                  <a:cubicBezTo>
                    <a:pt x="9" y="14"/>
                    <a:pt x="9" y="12"/>
                    <a:pt x="8" y="10"/>
                  </a:cubicBezTo>
                  <a:cubicBezTo>
                    <a:pt x="8" y="8"/>
                    <a:pt x="8" y="6"/>
                    <a:pt x="7" y="4"/>
                  </a:cubicBezTo>
                  <a:cubicBezTo>
                    <a:pt x="10" y="3"/>
                    <a:pt x="12" y="1"/>
                    <a:pt x="15" y="0"/>
                  </a:cubicBezTo>
                  <a:cubicBezTo>
                    <a:pt x="16" y="0"/>
                    <a:pt x="18" y="1"/>
                    <a:pt x="18" y="2"/>
                  </a:cubicBezTo>
                  <a:cubicBezTo>
                    <a:pt x="18" y="4"/>
                    <a:pt x="14" y="5"/>
                    <a:pt x="16" y="6"/>
                  </a:cubicBezTo>
                  <a:cubicBezTo>
                    <a:pt x="17" y="7"/>
                    <a:pt x="20" y="5"/>
                    <a:pt x="22" y="5"/>
                  </a:cubicBezTo>
                  <a:cubicBezTo>
                    <a:pt x="23" y="5"/>
                    <a:pt x="25" y="6"/>
                    <a:pt x="26" y="6"/>
                  </a:cubicBezTo>
                  <a:cubicBezTo>
                    <a:pt x="27" y="5"/>
                    <a:pt x="28" y="3"/>
                    <a:pt x="29" y="3"/>
                  </a:cubicBezTo>
                  <a:cubicBezTo>
                    <a:pt x="31" y="3"/>
                    <a:pt x="34" y="2"/>
                    <a:pt x="36" y="3"/>
                  </a:cubicBezTo>
                  <a:cubicBezTo>
                    <a:pt x="37" y="4"/>
                    <a:pt x="35" y="6"/>
                    <a:pt x="35" y="8"/>
                  </a:cubicBezTo>
                  <a:cubicBezTo>
                    <a:pt x="36" y="9"/>
                    <a:pt x="40" y="8"/>
                    <a:pt x="40" y="9"/>
                  </a:cubicBezTo>
                  <a:cubicBezTo>
                    <a:pt x="40" y="12"/>
                    <a:pt x="37" y="13"/>
                    <a:pt x="36" y="15"/>
                  </a:cubicBezTo>
                  <a:cubicBezTo>
                    <a:pt x="34" y="17"/>
                    <a:pt x="32" y="17"/>
                    <a:pt x="31" y="19"/>
                  </a:cubicBezTo>
                  <a:cubicBezTo>
                    <a:pt x="30" y="23"/>
                    <a:pt x="33" y="26"/>
                    <a:pt x="32" y="30"/>
                  </a:cubicBezTo>
                  <a:cubicBezTo>
                    <a:pt x="32" y="31"/>
                    <a:pt x="30" y="32"/>
                    <a:pt x="30" y="33"/>
                  </a:cubicBezTo>
                  <a:cubicBezTo>
                    <a:pt x="29" y="34"/>
                    <a:pt x="31" y="35"/>
                    <a:pt x="31" y="36"/>
                  </a:cubicBezTo>
                  <a:cubicBezTo>
                    <a:pt x="31" y="38"/>
                    <a:pt x="31" y="40"/>
                    <a:pt x="30" y="41"/>
                  </a:cubicBezTo>
                  <a:cubicBezTo>
                    <a:pt x="28" y="42"/>
                    <a:pt x="25" y="41"/>
                    <a:pt x="25" y="43"/>
                  </a:cubicBezTo>
                  <a:cubicBezTo>
                    <a:pt x="24" y="45"/>
                    <a:pt x="26" y="47"/>
                    <a:pt x="27" y="49"/>
                  </a:cubicBezTo>
                  <a:cubicBezTo>
                    <a:pt x="28" y="50"/>
                    <a:pt x="30" y="50"/>
                    <a:pt x="30" y="51"/>
                  </a:cubicBezTo>
                  <a:cubicBezTo>
                    <a:pt x="31" y="52"/>
                    <a:pt x="31" y="53"/>
                    <a:pt x="30" y="54"/>
                  </a:cubicBezTo>
                  <a:cubicBezTo>
                    <a:pt x="29" y="56"/>
                    <a:pt x="27" y="57"/>
                    <a:pt x="26" y="58"/>
                  </a:cubicBezTo>
                  <a:cubicBezTo>
                    <a:pt x="26" y="59"/>
                    <a:pt x="26" y="61"/>
                    <a:pt x="26" y="62"/>
                  </a:cubicBezTo>
                  <a:cubicBezTo>
                    <a:pt x="27" y="64"/>
                    <a:pt x="30" y="65"/>
                    <a:pt x="30" y="67"/>
                  </a:cubicBezTo>
                  <a:cubicBezTo>
                    <a:pt x="30" y="69"/>
                    <a:pt x="27" y="69"/>
                    <a:pt x="26" y="71"/>
                  </a:cubicBezTo>
                  <a:cubicBezTo>
                    <a:pt x="25" y="72"/>
                    <a:pt x="23" y="74"/>
                    <a:pt x="23" y="75"/>
                  </a:cubicBezTo>
                  <a:cubicBezTo>
                    <a:pt x="23" y="78"/>
                    <a:pt x="24" y="79"/>
                    <a:pt x="25" y="8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9"/>
            <p:cNvSpPr>
              <a:spLocks noChangeAspect="1"/>
            </p:cNvSpPr>
            <p:nvPr/>
          </p:nvSpPr>
          <p:spPr bwMode="auto">
            <a:xfrm>
              <a:off x="4124601" y="2680918"/>
              <a:ext cx="273967" cy="288765"/>
            </a:xfrm>
            <a:custGeom>
              <a:avLst/>
              <a:gdLst>
                <a:gd name="T0" fmla="*/ 2147483646 w 156"/>
                <a:gd name="T1" fmla="*/ 2147483646 h 150"/>
                <a:gd name="T2" fmla="*/ 2147483646 w 156"/>
                <a:gd name="T3" fmla="*/ 2147483646 h 150"/>
                <a:gd name="T4" fmla="*/ 2147483646 w 156"/>
                <a:gd name="T5" fmla="*/ 2147483646 h 150"/>
                <a:gd name="T6" fmla="*/ 2147483646 w 156"/>
                <a:gd name="T7" fmla="*/ 2147483646 h 150"/>
                <a:gd name="T8" fmla="*/ 2147483646 w 156"/>
                <a:gd name="T9" fmla="*/ 2147483646 h 150"/>
                <a:gd name="T10" fmla="*/ 2147483646 w 156"/>
                <a:gd name="T11" fmla="*/ 2147483646 h 150"/>
                <a:gd name="T12" fmla="*/ 2147483646 w 156"/>
                <a:gd name="T13" fmla="*/ 2147483646 h 150"/>
                <a:gd name="T14" fmla="*/ 2147483646 w 156"/>
                <a:gd name="T15" fmla="*/ 2147483646 h 150"/>
                <a:gd name="T16" fmla="*/ 2147483646 w 156"/>
                <a:gd name="T17" fmla="*/ 2147483646 h 150"/>
                <a:gd name="T18" fmla="*/ 2147483646 w 156"/>
                <a:gd name="T19" fmla="*/ 2147483646 h 150"/>
                <a:gd name="T20" fmla="*/ 2147483646 w 156"/>
                <a:gd name="T21" fmla="*/ 2147483646 h 150"/>
                <a:gd name="T22" fmla="*/ 2147483646 w 156"/>
                <a:gd name="T23" fmla="*/ 2147483646 h 150"/>
                <a:gd name="T24" fmla="*/ 2147483646 w 156"/>
                <a:gd name="T25" fmla="*/ 2147483646 h 150"/>
                <a:gd name="T26" fmla="*/ 2147483646 w 156"/>
                <a:gd name="T27" fmla="*/ 2147483646 h 150"/>
                <a:gd name="T28" fmla="*/ 2147483646 w 156"/>
                <a:gd name="T29" fmla="*/ 2147483646 h 150"/>
                <a:gd name="T30" fmla="*/ 2147483646 w 156"/>
                <a:gd name="T31" fmla="*/ 2147483646 h 150"/>
                <a:gd name="T32" fmla="*/ 2147483646 w 156"/>
                <a:gd name="T33" fmla="*/ 2147483646 h 150"/>
                <a:gd name="T34" fmla="*/ 2147483646 w 156"/>
                <a:gd name="T35" fmla="*/ 2147483646 h 150"/>
                <a:gd name="T36" fmla="*/ 2147483646 w 156"/>
                <a:gd name="T37" fmla="*/ 2147483646 h 150"/>
                <a:gd name="T38" fmla="*/ 2147483646 w 156"/>
                <a:gd name="T39" fmla="*/ 2147483646 h 150"/>
                <a:gd name="T40" fmla="*/ 2147483646 w 156"/>
                <a:gd name="T41" fmla="*/ 2147483646 h 150"/>
                <a:gd name="T42" fmla="*/ 2147483646 w 156"/>
                <a:gd name="T43" fmla="*/ 2147483646 h 150"/>
                <a:gd name="T44" fmla="*/ 2147483646 w 156"/>
                <a:gd name="T45" fmla="*/ 2147483646 h 150"/>
                <a:gd name="T46" fmla="*/ 2147483646 w 156"/>
                <a:gd name="T47" fmla="*/ 2147483646 h 150"/>
                <a:gd name="T48" fmla="*/ 2147483646 w 156"/>
                <a:gd name="T49" fmla="*/ 2147483646 h 150"/>
                <a:gd name="T50" fmla="*/ 2147483646 w 156"/>
                <a:gd name="T51" fmla="*/ 2147483646 h 150"/>
                <a:gd name="T52" fmla="*/ 2147483646 w 156"/>
                <a:gd name="T53" fmla="*/ 2147483646 h 150"/>
                <a:gd name="T54" fmla="*/ 2147483646 w 156"/>
                <a:gd name="T55" fmla="*/ 2147483646 h 150"/>
                <a:gd name="T56" fmla="*/ 2147483646 w 156"/>
                <a:gd name="T57" fmla="*/ 2147483646 h 150"/>
                <a:gd name="T58" fmla="*/ 2147483646 w 156"/>
                <a:gd name="T59" fmla="*/ 2147483646 h 150"/>
                <a:gd name="T60" fmla="*/ 2147483646 w 156"/>
                <a:gd name="T61" fmla="*/ 2147483646 h 150"/>
                <a:gd name="T62" fmla="*/ 2147483646 w 156"/>
                <a:gd name="T63" fmla="*/ 2147483646 h 150"/>
                <a:gd name="T64" fmla="*/ 2147483646 w 156"/>
                <a:gd name="T65" fmla="*/ 2147483646 h 150"/>
                <a:gd name="T66" fmla="*/ 2147483646 w 156"/>
                <a:gd name="T67" fmla="*/ 2147483646 h 150"/>
                <a:gd name="T68" fmla="*/ 2147483646 w 156"/>
                <a:gd name="T69" fmla="*/ 2147483646 h 150"/>
                <a:gd name="T70" fmla="*/ 2147483646 w 156"/>
                <a:gd name="T71" fmla="*/ 2147483646 h 150"/>
                <a:gd name="T72" fmla="*/ 2147483646 w 156"/>
                <a:gd name="T73" fmla="*/ 2147483646 h 150"/>
                <a:gd name="T74" fmla="*/ 2147483646 w 156"/>
                <a:gd name="T75" fmla="*/ 2147483646 h 150"/>
                <a:gd name="T76" fmla="*/ 2147483646 w 156"/>
                <a:gd name="T77" fmla="*/ 2147483646 h 150"/>
                <a:gd name="T78" fmla="*/ 2147483646 w 156"/>
                <a:gd name="T79" fmla="*/ 2147483646 h 150"/>
                <a:gd name="T80" fmla="*/ 2147483646 w 156"/>
                <a:gd name="T81" fmla="*/ 2147483646 h 150"/>
                <a:gd name="T82" fmla="*/ 2147483646 w 156"/>
                <a:gd name="T83" fmla="*/ 2147483646 h 150"/>
                <a:gd name="T84" fmla="*/ 2147483646 w 156"/>
                <a:gd name="T85" fmla="*/ 2147483646 h 150"/>
                <a:gd name="T86" fmla="*/ 2147483646 w 156"/>
                <a:gd name="T87" fmla="*/ 2147483646 h 150"/>
                <a:gd name="T88" fmla="*/ 2147483646 w 156"/>
                <a:gd name="T89" fmla="*/ 2147483646 h 150"/>
                <a:gd name="T90" fmla="*/ 2147483646 w 156"/>
                <a:gd name="T91" fmla="*/ 2147483646 h 150"/>
                <a:gd name="T92" fmla="*/ 2147483646 w 156"/>
                <a:gd name="T93" fmla="*/ 2147483646 h 150"/>
                <a:gd name="T94" fmla="*/ 2147483646 w 156"/>
                <a:gd name="T95" fmla="*/ 2147483646 h 150"/>
                <a:gd name="T96" fmla="*/ 2147483646 w 156"/>
                <a:gd name="T97" fmla="*/ 2147483646 h 150"/>
                <a:gd name="T98" fmla="*/ 2147483646 w 156"/>
                <a:gd name="T99" fmla="*/ 2147483646 h 15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6"/>
                <a:gd name="T151" fmla="*/ 0 h 150"/>
                <a:gd name="T152" fmla="*/ 156 w 156"/>
                <a:gd name="T153" fmla="*/ 150 h 15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6" h="150">
                  <a:moveTo>
                    <a:pt x="147" y="129"/>
                  </a:moveTo>
                  <a:cubicBezTo>
                    <a:pt x="147" y="128"/>
                    <a:pt x="146" y="127"/>
                    <a:pt x="146" y="126"/>
                  </a:cubicBezTo>
                  <a:cubicBezTo>
                    <a:pt x="147" y="125"/>
                    <a:pt x="149" y="126"/>
                    <a:pt x="150" y="125"/>
                  </a:cubicBezTo>
                  <a:cubicBezTo>
                    <a:pt x="151" y="124"/>
                    <a:pt x="151" y="123"/>
                    <a:pt x="151" y="122"/>
                  </a:cubicBezTo>
                  <a:cubicBezTo>
                    <a:pt x="150" y="121"/>
                    <a:pt x="148" y="122"/>
                    <a:pt x="147" y="122"/>
                  </a:cubicBezTo>
                  <a:cubicBezTo>
                    <a:pt x="145" y="121"/>
                    <a:pt x="143" y="120"/>
                    <a:pt x="142" y="118"/>
                  </a:cubicBezTo>
                  <a:cubicBezTo>
                    <a:pt x="141" y="117"/>
                    <a:pt x="142" y="115"/>
                    <a:pt x="142" y="113"/>
                  </a:cubicBezTo>
                  <a:cubicBezTo>
                    <a:pt x="142" y="112"/>
                    <a:pt x="143" y="111"/>
                    <a:pt x="142" y="109"/>
                  </a:cubicBezTo>
                  <a:cubicBezTo>
                    <a:pt x="142" y="108"/>
                    <a:pt x="139" y="108"/>
                    <a:pt x="139" y="107"/>
                  </a:cubicBezTo>
                  <a:cubicBezTo>
                    <a:pt x="139" y="106"/>
                    <a:pt x="140" y="105"/>
                    <a:pt x="140" y="104"/>
                  </a:cubicBezTo>
                  <a:cubicBezTo>
                    <a:pt x="141" y="103"/>
                    <a:pt x="143" y="103"/>
                    <a:pt x="144" y="102"/>
                  </a:cubicBezTo>
                  <a:cubicBezTo>
                    <a:pt x="144" y="101"/>
                    <a:pt x="143" y="99"/>
                    <a:pt x="143" y="98"/>
                  </a:cubicBezTo>
                  <a:cubicBezTo>
                    <a:pt x="142" y="97"/>
                    <a:pt x="140" y="96"/>
                    <a:pt x="139" y="94"/>
                  </a:cubicBezTo>
                  <a:cubicBezTo>
                    <a:pt x="139" y="94"/>
                    <a:pt x="139" y="93"/>
                    <a:pt x="140" y="92"/>
                  </a:cubicBezTo>
                  <a:cubicBezTo>
                    <a:pt x="140" y="92"/>
                    <a:pt x="142" y="92"/>
                    <a:pt x="143" y="91"/>
                  </a:cubicBezTo>
                  <a:cubicBezTo>
                    <a:pt x="142" y="90"/>
                    <a:pt x="141" y="89"/>
                    <a:pt x="140" y="88"/>
                  </a:cubicBezTo>
                  <a:cubicBezTo>
                    <a:pt x="140" y="87"/>
                    <a:pt x="140" y="85"/>
                    <a:pt x="140" y="84"/>
                  </a:cubicBezTo>
                  <a:cubicBezTo>
                    <a:pt x="139" y="84"/>
                    <a:pt x="139" y="83"/>
                    <a:pt x="138" y="83"/>
                  </a:cubicBezTo>
                  <a:cubicBezTo>
                    <a:pt x="137" y="83"/>
                    <a:pt x="136" y="83"/>
                    <a:pt x="135" y="83"/>
                  </a:cubicBezTo>
                  <a:cubicBezTo>
                    <a:pt x="134" y="84"/>
                    <a:pt x="133" y="87"/>
                    <a:pt x="131" y="87"/>
                  </a:cubicBezTo>
                  <a:cubicBezTo>
                    <a:pt x="130" y="86"/>
                    <a:pt x="131" y="84"/>
                    <a:pt x="132" y="82"/>
                  </a:cubicBezTo>
                  <a:cubicBezTo>
                    <a:pt x="132" y="81"/>
                    <a:pt x="132" y="79"/>
                    <a:pt x="133" y="78"/>
                  </a:cubicBezTo>
                  <a:cubicBezTo>
                    <a:pt x="133" y="77"/>
                    <a:pt x="134" y="75"/>
                    <a:pt x="135" y="74"/>
                  </a:cubicBezTo>
                  <a:cubicBezTo>
                    <a:pt x="135" y="73"/>
                    <a:pt x="137" y="72"/>
                    <a:pt x="138" y="71"/>
                  </a:cubicBezTo>
                  <a:cubicBezTo>
                    <a:pt x="139" y="70"/>
                    <a:pt x="141" y="68"/>
                    <a:pt x="142" y="67"/>
                  </a:cubicBezTo>
                  <a:cubicBezTo>
                    <a:pt x="142" y="66"/>
                    <a:pt x="140" y="66"/>
                    <a:pt x="140" y="65"/>
                  </a:cubicBezTo>
                  <a:cubicBezTo>
                    <a:pt x="140" y="65"/>
                    <a:pt x="141" y="64"/>
                    <a:pt x="142" y="64"/>
                  </a:cubicBezTo>
                  <a:cubicBezTo>
                    <a:pt x="143" y="63"/>
                    <a:pt x="144" y="65"/>
                    <a:pt x="146" y="65"/>
                  </a:cubicBezTo>
                  <a:cubicBezTo>
                    <a:pt x="147" y="65"/>
                    <a:pt x="148" y="64"/>
                    <a:pt x="149" y="63"/>
                  </a:cubicBezTo>
                  <a:cubicBezTo>
                    <a:pt x="149" y="61"/>
                    <a:pt x="149" y="59"/>
                    <a:pt x="149" y="57"/>
                  </a:cubicBezTo>
                  <a:cubicBezTo>
                    <a:pt x="149" y="55"/>
                    <a:pt x="149" y="53"/>
                    <a:pt x="149" y="52"/>
                  </a:cubicBezTo>
                  <a:cubicBezTo>
                    <a:pt x="149" y="50"/>
                    <a:pt x="150" y="48"/>
                    <a:pt x="151" y="46"/>
                  </a:cubicBezTo>
                  <a:cubicBezTo>
                    <a:pt x="152" y="44"/>
                    <a:pt x="152" y="42"/>
                    <a:pt x="153" y="40"/>
                  </a:cubicBezTo>
                  <a:cubicBezTo>
                    <a:pt x="154" y="39"/>
                    <a:pt x="156" y="39"/>
                    <a:pt x="156" y="37"/>
                  </a:cubicBezTo>
                  <a:cubicBezTo>
                    <a:pt x="155" y="36"/>
                    <a:pt x="152" y="36"/>
                    <a:pt x="150" y="36"/>
                  </a:cubicBezTo>
                  <a:cubicBezTo>
                    <a:pt x="149" y="35"/>
                    <a:pt x="148" y="34"/>
                    <a:pt x="146" y="33"/>
                  </a:cubicBezTo>
                  <a:cubicBezTo>
                    <a:pt x="145" y="33"/>
                    <a:pt x="144" y="34"/>
                    <a:pt x="143" y="34"/>
                  </a:cubicBezTo>
                  <a:cubicBezTo>
                    <a:pt x="141" y="33"/>
                    <a:pt x="140" y="33"/>
                    <a:pt x="139" y="32"/>
                  </a:cubicBezTo>
                  <a:cubicBezTo>
                    <a:pt x="138" y="31"/>
                    <a:pt x="137" y="30"/>
                    <a:pt x="136" y="29"/>
                  </a:cubicBezTo>
                  <a:cubicBezTo>
                    <a:pt x="135" y="29"/>
                    <a:pt x="135" y="28"/>
                    <a:pt x="134" y="28"/>
                  </a:cubicBezTo>
                  <a:cubicBezTo>
                    <a:pt x="133" y="28"/>
                    <a:pt x="132" y="28"/>
                    <a:pt x="131" y="28"/>
                  </a:cubicBezTo>
                  <a:cubicBezTo>
                    <a:pt x="130" y="28"/>
                    <a:pt x="129" y="27"/>
                    <a:pt x="128" y="27"/>
                  </a:cubicBezTo>
                  <a:cubicBezTo>
                    <a:pt x="127" y="27"/>
                    <a:pt x="126" y="27"/>
                    <a:pt x="125" y="27"/>
                  </a:cubicBezTo>
                  <a:cubicBezTo>
                    <a:pt x="124" y="26"/>
                    <a:pt x="122" y="26"/>
                    <a:pt x="121" y="25"/>
                  </a:cubicBezTo>
                  <a:cubicBezTo>
                    <a:pt x="120" y="24"/>
                    <a:pt x="118" y="23"/>
                    <a:pt x="117" y="22"/>
                  </a:cubicBezTo>
                  <a:cubicBezTo>
                    <a:pt x="116" y="21"/>
                    <a:pt x="116" y="19"/>
                    <a:pt x="115" y="19"/>
                  </a:cubicBezTo>
                  <a:cubicBezTo>
                    <a:pt x="114" y="18"/>
                    <a:pt x="113" y="19"/>
                    <a:pt x="113" y="19"/>
                  </a:cubicBezTo>
                  <a:cubicBezTo>
                    <a:pt x="111" y="19"/>
                    <a:pt x="110" y="20"/>
                    <a:pt x="109" y="19"/>
                  </a:cubicBezTo>
                  <a:cubicBezTo>
                    <a:pt x="108" y="19"/>
                    <a:pt x="109" y="17"/>
                    <a:pt x="108" y="16"/>
                  </a:cubicBezTo>
                  <a:cubicBezTo>
                    <a:pt x="108" y="15"/>
                    <a:pt x="108" y="13"/>
                    <a:pt x="106" y="13"/>
                  </a:cubicBezTo>
                  <a:cubicBezTo>
                    <a:pt x="105" y="12"/>
                    <a:pt x="104" y="13"/>
                    <a:pt x="102" y="13"/>
                  </a:cubicBezTo>
                  <a:cubicBezTo>
                    <a:pt x="102" y="12"/>
                    <a:pt x="101" y="11"/>
                    <a:pt x="101" y="11"/>
                  </a:cubicBezTo>
                  <a:cubicBezTo>
                    <a:pt x="100" y="10"/>
                    <a:pt x="98" y="11"/>
                    <a:pt x="97" y="10"/>
                  </a:cubicBezTo>
                  <a:cubicBezTo>
                    <a:pt x="96" y="9"/>
                    <a:pt x="96" y="7"/>
                    <a:pt x="95" y="7"/>
                  </a:cubicBezTo>
                  <a:cubicBezTo>
                    <a:pt x="94" y="6"/>
                    <a:pt x="93" y="6"/>
                    <a:pt x="92" y="6"/>
                  </a:cubicBezTo>
                  <a:cubicBezTo>
                    <a:pt x="91" y="6"/>
                    <a:pt x="90" y="6"/>
                    <a:pt x="90" y="5"/>
                  </a:cubicBezTo>
                  <a:cubicBezTo>
                    <a:pt x="89" y="4"/>
                    <a:pt x="88" y="2"/>
                    <a:pt x="88" y="1"/>
                  </a:cubicBezTo>
                  <a:cubicBezTo>
                    <a:pt x="84" y="2"/>
                    <a:pt x="79" y="0"/>
                    <a:pt x="77" y="3"/>
                  </a:cubicBezTo>
                  <a:cubicBezTo>
                    <a:pt x="75" y="7"/>
                    <a:pt x="76" y="12"/>
                    <a:pt x="76" y="16"/>
                  </a:cubicBezTo>
                  <a:cubicBezTo>
                    <a:pt x="76" y="17"/>
                    <a:pt x="78" y="18"/>
                    <a:pt x="78" y="18"/>
                  </a:cubicBezTo>
                  <a:cubicBezTo>
                    <a:pt x="76" y="19"/>
                    <a:pt x="75" y="18"/>
                    <a:pt x="73" y="18"/>
                  </a:cubicBezTo>
                  <a:cubicBezTo>
                    <a:pt x="71" y="19"/>
                    <a:pt x="69" y="20"/>
                    <a:pt x="67" y="21"/>
                  </a:cubicBezTo>
                  <a:cubicBezTo>
                    <a:pt x="64" y="23"/>
                    <a:pt x="61" y="23"/>
                    <a:pt x="59" y="25"/>
                  </a:cubicBezTo>
                  <a:cubicBezTo>
                    <a:pt x="58" y="26"/>
                    <a:pt x="58" y="27"/>
                    <a:pt x="59" y="28"/>
                  </a:cubicBezTo>
                  <a:cubicBezTo>
                    <a:pt x="60" y="29"/>
                    <a:pt x="63" y="28"/>
                    <a:pt x="63" y="29"/>
                  </a:cubicBezTo>
                  <a:cubicBezTo>
                    <a:pt x="63" y="31"/>
                    <a:pt x="60" y="30"/>
                    <a:pt x="59" y="31"/>
                  </a:cubicBezTo>
                  <a:cubicBezTo>
                    <a:pt x="56" y="31"/>
                    <a:pt x="54" y="31"/>
                    <a:pt x="51" y="30"/>
                  </a:cubicBezTo>
                  <a:cubicBezTo>
                    <a:pt x="49" y="30"/>
                    <a:pt x="47" y="29"/>
                    <a:pt x="46" y="30"/>
                  </a:cubicBezTo>
                  <a:cubicBezTo>
                    <a:pt x="45" y="30"/>
                    <a:pt x="44" y="31"/>
                    <a:pt x="44" y="31"/>
                  </a:cubicBezTo>
                  <a:cubicBezTo>
                    <a:pt x="43" y="31"/>
                    <a:pt x="43" y="29"/>
                    <a:pt x="43" y="28"/>
                  </a:cubicBezTo>
                  <a:cubicBezTo>
                    <a:pt x="43" y="27"/>
                    <a:pt x="44" y="26"/>
                    <a:pt x="43" y="25"/>
                  </a:cubicBezTo>
                  <a:cubicBezTo>
                    <a:pt x="42" y="24"/>
                    <a:pt x="40" y="25"/>
                    <a:pt x="39" y="25"/>
                  </a:cubicBezTo>
                  <a:cubicBezTo>
                    <a:pt x="38" y="25"/>
                    <a:pt x="36" y="23"/>
                    <a:pt x="36" y="24"/>
                  </a:cubicBezTo>
                  <a:cubicBezTo>
                    <a:pt x="35" y="25"/>
                    <a:pt x="36" y="28"/>
                    <a:pt x="36" y="29"/>
                  </a:cubicBezTo>
                  <a:cubicBezTo>
                    <a:pt x="36" y="31"/>
                    <a:pt x="38" y="33"/>
                    <a:pt x="38" y="35"/>
                  </a:cubicBezTo>
                  <a:cubicBezTo>
                    <a:pt x="39" y="37"/>
                    <a:pt x="39" y="40"/>
                    <a:pt x="40" y="42"/>
                  </a:cubicBezTo>
                  <a:cubicBezTo>
                    <a:pt x="40" y="42"/>
                    <a:pt x="41" y="43"/>
                    <a:pt x="40" y="44"/>
                  </a:cubicBezTo>
                  <a:cubicBezTo>
                    <a:pt x="39" y="45"/>
                    <a:pt x="37" y="44"/>
                    <a:pt x="36" y="44"/>
                  </a:cubicBezTo>
                  <a:cubicBezTo>
                    <a:pt x="34" y="44"/>
                    <a:pt x="32" y="43"/>
                    <a:pt x="30" y="43"/>
                  </a:cubicBezTo>
                  <a:cubicBezTo>
                    <a:pt x="29" y="43"/>
                    <a:pt x="28" y="46"/>
                    <a:pt x="27" y="46"/>
                  </a:cubicBezTo>
                  <a:cubicBezTo>
                    <a:pt x="25" y="46"/>
                    <a:pt x="24" y="43"/>
                    <a:pt x="23" y="42"/>
                  </a:cubicBezTo>
                  <a:cubicBezTo>
                    <a:pt x="22" y="41"/>
                    <a:pt x="22" y="40"/>
                    <a:pt x="21" y="40"/>
                  </a:cubicBezTo>
                  <a:cubicBezTo>
                    <a:pt x="19" y="40"/>
                    <a:pt x="17" y="40"/>
                    <a:pt x="15" y="40"/>
                  </a:cubicBezTo>
                  <a:cubicBezTo>
                    <a:pt x="15" y="41"/>
                    <a:pt x="15" y="43"/>
                    <a:pt x="14" y="43"/>
                  </a:cubicBezTo>
                  <a:cubicBezTo>
                    <a:pt x="14" y="44"/>
                    <a:pt x="13" y="43"/>
                    <a:pt x="12" y="43"/>
                  </a:cubicBezTo>
                  <a:cubicBezTo>
                    <a:pt x="10" y="43"/>
                    <a:pt x="9" y="43"/>
                    <a:pt x="8" y="43"/>
                  </a:cubicBezTo>
                  <a:cubicBezTo>
                    <a:pt x="6" y="43"/>
                    <a:pt x="4" y="44"/>
                    <a:pt x="2" y="45"/>
                  </a:cubicBezTo>
                  <a:cubicBezTo>
                    <a:pt x="1" y="46"/>
                    <a:pt x="0" y="47"/>
                    <a:pt x="0" y="49"/>
                  </a:cubicBezTo>
                  <a:cubicBezTo>
                    <a:pt x="1" y="50"/>
                    <a:pt x="3" y="50"/>
                    <a:pt x="4" y="51"/>
                  </a:cubicBezTo>
                  <a:cubicBezTo>
                    <a:pt x="5" y="51"/>
                    <a:pt x="7" y="52"/>
                    <a:pt x="7" y="53"/>
                  </a:cubicBezTo>
                  <a:cubicBezTo>
                    <a:pt x="5" y="54"/>
                    <a:pt x="2" y="52"/>
                    <a:pt x="1" y="54"/>
                  </a:cubicBezTo>
                  <a:cubicBezTo>
                    <a:pt x="0" y="55"/>
                    <a:pt x="3" y="55"/>
                    <a:pt x="4" y="56"/>
                  </a:cubicBezTo>
                  <a:cubicBezTo>
                    <a:pt x="5" y="57"/>
                    <a:pt x="4" y="59"/>
                    <a:pt x="6" y="59"/>
                  </a:cubicBezTo>
                  <a:cubicBezTo>
                    <a:pt x="7" y="60"/>
                    <a:pt x="9" y="57"/>
                    <a:pt x="10" y="57"/>
                  </a:cubicBezTo>
                  <a:cubicBezTo>
                    <a:pt x="13" y="57"/>
                    <a:pt x="16" y="59"/>
                    <a:pt x="18" y="60"/>
                  </a:cubicBezTo>
                  <a:cubicBezTo>
                    <a:pt x="19" y="61"/>
                    <a:pt x="20" y="63"/>
                    <a:pt x="21" y="63"/>
                  </a:cubicBezTo>
                  <a:cubicBezTo>
                    <a:pt x="22" y="64"/>
                    <a:pt x="24" y="62"/>
                    <a:pt x="25" y="62"/>
                  </a:cubicBezTo>
                  <a:cubicBezTo>
                    <a:pt x="26" y="62"/>
                    <a:pt x="25" y="64"/>
                    <a:pt x="25" y="64"/>
                  </a:cubicBezTo>
                  <a:cubicBezTo>
                    <a:pt x="26" y="64"/>
                    <a:pt x="27" y="63"/>
                    <a:pt x="28" y="64"/>
                  </a:cubicBezTo>
                  <a:cubicBezTo>
                    <a:pt x="28" y="65"/>
                    <a:pt x="27" y="67"/>
                    <a:pt x="28" y="67"/>
                  </a:cubicBezTo>
                  <a:cubicBezTo>
                    <a:pt x="28" y="68"/>
                    <a:pt x="30" y="67"/>
                    <a:pt x="31" y="67"/>
                  </a:cubicBezTo>
                  <a:cubicBezTo>
                    <a:pt x="32" y="67"/>
                    <a:pt x="34" y="66"/>
                    <a:pt x="34" y="67"/>
                  </a:cubicBezTo>
                  <a:cubicBezTo>
                    <a:pt x="34" y="69"/>
                    <a:pt x="31" y="69"/>
                    <a:pt x="31" y="70"/>
                  </a:cubicBezTo>
                  <a:cubicBezTo>
                    <a:pt x="31" y="71"/>
                    <a:pt x="33" y="71"/>
                    <a:pt x="34" y="72"/>
                  </a:cubicBezTo>
                  <a:cubicBezTo>
                    <a:pt x="34" y="73"/>
                    <a:pt x="32" y="74"/>
                    <a:pt x="32" y="75"/>
                  </a:cubicBezTo>
                  <a:cubicBezTo>
                    <a:pt x="33" y="77"/>
                    <a:pt x="35" y="77"/>
                    <a:pt x="35" y="78"/>
                  </a:cubicBezTo>
                  <a:cubicBezTo>
                    <a:pt x="36" y="79"/>
                    <a:pt x="36" y="81"/>
                    <a:pt x="37" y="82"/>
                  </a:cubicBezTo>
                  <a:cubicBezTo>
                    <a:pt x="38" y="83"/>
                    <a:pt x="40" y="84"/>
                    <a:pt x="41" y="84"/>
                  </a:cubicBezTo>
                  <a:cubicBezTo>
                    <a:pt x="43" y="85"/>
                    <a:pt x="44" y="83"/>
                    <a:pt x="45" y="84"/>
                  </a:cubicBezTo>
                  <a:cubicBezTo>
                    <a:pt x="46" y="85"/>
                    <a:pt x="44" y="86"/>
                    <a:pt x="44" y="87"/>
                  </a:cubicBezTo>
                  <a:cubicBezTo>
                    <a:pt x="44" y="88"/>
                    <a:pt x="45" y="89"/>
                    <a:pt x="45" y="89"/>
                  </a:cubicBezTo>
                  <a:cubicBezTo>
                    <a:pt x="45" y="91"/>
                    <a:pt x="45" y="92"/>
                    <a:pt x="44" y="93"/>
                  </a:cubicBezTo>
                  <a:cubicBezTo>
                    <a:pt x="44" y="94"/>
                    <a:pt x="43" y="94"/>
                    <a:pt x="44" y="95"/>
                  </a:cubicBezTo>
                  <a:cubicBezTo>
                    <a:pt x="45" y="96"/>
                    <a:pt x="47" y="96"/>
                    <a:pt x="48" y="97"/>
                  </a:cubicBezTo>
                  <a:cubicBezTo>
                    <a:pt x="49" y="99"/>
                    <a:pt x="51" y="102"/>
                    <a:pt x="49" y="103"/>
                  </a:cubicBezTo>
                  <a:cubicBezTo>
                    <a:pt x="48" y="103"/>
                    <a:pt x="47" y="100"/>
                    <a:pt x="46" y="99"/>
                  </a:cubicBezTo>
                  <a:cubicBezTo>
                    <a:pt x="46" y="98"/>
                    <a:pt x="45" y="97"/>
                    <a:pt x="44" y="98"/>
                  </a:cubicBezTo>
                  <a:cubicBezTo>
                    <a:pt x="43" y="100"/>
                    <a:pt x="43" y="103"/>
                    <a:pt x="43" y="105"/>
                  </a:cubicBezTo>
                  <a:cubicBezTo>
                    <a:pt x="43" y="107"/>
                    <a:pt x="42" y="110"/>
                    <a:pt x="42" y="112"/>
                  </a:cubicBezTo>
                  <a:cubicBezTo>
                    <a:pt x="43" y="113"/>
                    <a:pt x="45" y="110"/>
                    <a:pt x="46" y="111"/>
                  </a:cubicBezTo>
                  <a:cubicBezTo>
                    <a:pt x="46" y="112"/>
                    <a:pt x="44" y="113"/>
                    <a:pt x="43" y="114"/>
                  </a:cubicBezTo>
                  <a:cubicBezTo>
                    <a:pt x="43" y="117"/>
                    <a:pt x="42" y="119"/>
                    <a:pt x="42" y="121"/>
                  </a:cubicBezTo>
                  <a:cubicBezTo>
                    <a:pt x="42" y="123"/>
                    <a:pt x="42" y="126"/>
                    <a:pt x="42" y="128"/>
                  </a:cubicBezTo>
                  <a:cubicBezTo>
                    <a:pt x="41" y="129"/>
                    <a:pt x="40" y="130"/>
                    <a:pt x="39" y="132"/>
                  </a:cubicBezTo>
                  <a:cubicBezTo>
                    <a:pt x="38" y="133"/>
                    <a:pt x="37" y="134"/>
                    <a:pt x="36" y="135"/>
                  </a:cubicBezTo>
                  <a:cubicBezTo>
                    <a:pt x="38" y="135"/>
                    <a:pt x="40" y="135"/>
                    <a:pt x="41" y="136"/>
                  </a:cubicBezTo>
                  <a:cubicBezTo>
                    <a:pt x="43" y="137"/>
                    <a:pt x="42" y="139"/>
                    <a:pt x="44" y="140"/>
                  </a:cubicBezTo>
                  <a:cubicBezTo>
                    <a:pt x="45" y="141"/>
                    <a:pt x="47" y="141"/>
                    <a:pt x="49" y="141"/>
                  </a:cubicBezTo>
                  <a:cubicBezTo>
                    <a:pt x="51" y="142"/>
                    <a:pt x="53" y="143"/>
                    <a:pt x="55" y="144"/>
                  </a:cubicBezTo>
                  <a:cubicBezTo>
                    <a:pt x="57" y="144"/>
                    <a:pt x="59" y="144"/>
                    <a:pt x="61" y="145"/>
                  </a:cubicBezTo>
                  <a:cubicBezTo>
                    <a:pt x="63" y="145"/>
                    <a:pt x="65" y="145"/>
                    <a:pt x="66" y="144"/>
                  </a:cubicBezTo>
                  <a:cubicBezTo>
                    <a:pt x="67" y="144"/>
                    <a:pt x="67" y="142"/>
                    <a:pt x="67" y="142"/>
                  </a:cubicBezTo>
                  <a:cubicBezTo>
                    <a:pt x="70" y="143"/>
                    <a:pt x="73" y="145"/>
                    <a:pt x="75" y="146"/>
                  </a:cubicBezTo>
                  <a:cubicBezTo>
                    <a:pt x="77" y="147"/>
                    <a:pt x="78" y="148"/>
                    <a:pt x="80" y="149"/>
                  </a:cubicBezTo>
                  <a:cubicBezTo>
                    <a:pt x="82" y="149"/>
                    <a:pt x="83" y="149"/>
                    <a:pt x="85" y="149"/>
                  </a:cubicBezTo>
                  <a:cubicBezTo>
                    <a:pt x="87" y="150"/>
                    <a:pt x="90" y="150"/>
                    <a:pt x="92" y="150"/>
                  </a:cubicBezTo>
                  <a:cubicBezTo>
                    <a:pt x="93" y="150"/>
                    <a:pt x="94" y="149"/>
                    <a:pt x="95" y="149"/>
                  </a:cubicBezTo>
                  <a:cubicBezTo>
                    <a:pt x="95" y="146"/>
                    <a:pt x="94" y="144"/>
                    <a:pt x="94" y="142"/>
                  </a:cubicBezTo>
                  <a:cubicBezTo>
                    <a:pt x="95" y="140"/>
                    <a:pt x="96" y="139"/>
                    <a:pt x="98" y="137"/>
                  </a:cubicBezTo>
                  <a:cubicBezTo>
                    <a:pt x="100" y="135"/>
                    <a:pt x="103" y="133"/>
                    <a:pt x="106" y="132"/>
                  </a:cubicBezTo>
                  <a:cubicBezTo>
                    <a:pt x="107" y="132"/>
                    <a:pt x="108" y="133"/>
                    <a:pt x="109" y="133"/>
                  </a:cubicBezTo>
                  <a:cubicBezTo>
                    <a:pt x="110" y="133"/>
                    <a:pt x="112" y="132"/>
                    <a:pt x="113" y="132"/>
                  </a:cubicBezTo>
                  <a:cubicBezTo>
                    <a:pt x="114" y="132"/>
                    <a:pt x="115" y="135"/>
                    <a:pt x="116" y="135"/>
                  </a:cubicBezTo>
                  <a:cubicBezTo>
                    <a:pt x="117" y="135"/>
                    <a:pt x="117" y="131"/>
                    <a:pt x="119" y="131"/>
                  </a:cubicBezTo>
                  <a:cubicBezTo>
                    <a:pt x="121" y="131"/>
                    <a:pt x="122" y="133"/>
                    <a:pt x="123" y="135"/>
                  </a:cubicBezTo>
                  <a:cubicBezTo>
                    <a:pt x="125" y="136"/>
                    <a:pt x="125" y="138"/>
                    <a:pt x="127" y="139"/>
                  </a:cubicBezTo>
                  <a:cubicBezTo>
                    <a:pt x="129" y="140"/>
                    <a:pt x="130" y="139"/>
                    <a:pt x="132" y="139"/>
                  </a:cubicBezTo>
                  <a:cubicBezTo>
                    <a:pt x="134" y="139"/>
                    <a:pt x="136" y="139"/>
                    <a:pt x="138" y="138"/>
                  </a:cubicBezTo>
                  <a:cubicBezTo>
                    <a:pt x="139" y="138"/>
                    <a:pt x="137" y="136"/>
                    <a:pt x="138" y="135"/>
                  </a:cubicBezTo>
                  <a:cubicBezTo>
                    <a:pt x="139" y="134"/>
                    <a:pt x="140" y="134"/>
                    <a:pt x="142" y="133"/>
                  </a:cubicBezTo>
                  <a:cubicBezTo>
                    <a:pt x="143" y="132"/>
                    <a:pt x="145" y="130"/>
                    <a:pt x="147" y="129"/>
                  </a:cubicBezTo>
                  <a:close/>
                </a:path>
              </a:pathLst>
            </a:custGeom>
            <a:solidFill>
              <a:schemeClr val="tx2"/>
            </a:solidFill>
            <a:ln w="3175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0"/>
            <p:cNvSpPr>
              <a:spLocks noChangeAspect="1"/>
            </p:cNvSpPr>
            <p:nvPr/>
          </p:nvSpPr>
          <p:spPr bwMode="auto">
            <a:xfrm>
              <a:off x="4345826" y="2711400"/>
              <a:ext cx="16117" cy="22459"/>
            </a:xfrm>
            <a:custGeom>
              <a:avLst/>
              <a:gdLst>
                <a:gd name="T0" fmla="*/ 2147483646 w 9"/>
                <a:gd name="T1" fmla="*/ 2147483646 h 12"/>
                <a:gd name="T2" fmla="*/ 2147483646 w 9"/>
                <a:gd name="T3" fmla="*/ 2147483646 h 12"/>
                <a:gd name="T4" fmla="*/ 2147483646 w 9"/>
                <a:gd name="T5" fmla="*/ 2147483646 h 12"/>
                <a:gd name="T6" fmla="*/ 2147483646 w 9"/>
                <a:gd name="T7" fmla="*/ 2147483646 h 12"/>
                <a:gd name="T8" fmla="*/ 2147483646 w 9"/>
                <a:gd name="T9" fmla="*/ 0 h 12"/>
                <a:gd name="T10" fmla="*/ 2147483646 w 9"/>
                <a:gd name="T11" fmla="*/ 2147483646 h 12"/>
                <a:gd name="T12" fmla="*/ 0 w 9"/>
                <a:gd name="T13" fmla="*/ 2147483646 h 12"/>
                <a:gd name="T14" fmla="*/ 2147483646 w 9"/>
                <a:gd name="T15" fmla="*/ 2147483646 h 12"/>
                <a:gd name="T16" fmla="*/ 2147483646 w 9"/>
                <a:gd name="T17" fmla="*/ 2147483646 h 12"/>
                <a:gd name="T18" fmla="*/ 2147483646 w 9"/>
                <a:gd name="T19" fmla="*/ 2147483646 h 12"/>
                <a:gd name="T20" fmla="*/ 2147483646 w 9"/>
                <a:gd name="T21" fmla="*/ 2147483646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"/>
                <a:gd name="T34" fmla="*/ 0 h 12"/>
                <a:gd name="T35" fmla="*/ 9 w 9"/>
                <a:gd name="T36" fmla="*/ 12 h 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" h="12">
                  <a:moveTo>
                    <a:pt x="8" y="12"/>
                  </a:moveTo>
                  <a:cubicBezTo>
                    <a:pt x="8" y="10"/>
                    <a:pt x="9" y="9"/>
                    <a:pt x="9" y="8"/>
                  </a:cubicBezTo>
                  <a:cubicBezTo>
                    <a:pt x="9" y="7"/>
                    <a:pt x="9" y="6"/>
                    <a:pt x="8" y="6"/>
                  </a:cubicBezTo>
                  <a:cubicBezTo>
                    <a:pt x="7" y="5"/>
                    <a:pt x="6" y="4"/>
                    <a:pt x="5" y="3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5"/>
                    <a:pt x="1" y="6"/>
                    <a:pt x="1" y="7"/>
                  </a:cubicBezTo>
                  <a:cubicBezTo>
                    <a:pt x="1" y="8"/>
                    <a:pt x="2" y="10"/>
                    <a:pt x="2" y="11"/>
                  </a:cubicBezTo>
                  <a:cubicBezTo>
                    <a:pt x="3" y="11"/>
                    <a:pt x="4" y="12"/>
                    <a:pt x="5" y="12"/>
                  </a:cubicBezTo>
                  <a:cubicBezTo>
                    <a:pt x="6" y="12"/>
                    <a:pt x="7" y="12"/>
                    <a:pt x="8" y="1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91"/>
            <p:cNvSpPr>
              <a:spLocks noChangeAspect="1"/>
            </p:cNvSpPr>
            <p:nvPr/>
          </p:nvSpPr>
          <p:spPr bwMode="auto">
            <a:xfrm>
              <a:off x="4367802" y="2817279"/>
              <a:ext cx="254922" cy="296786"/>
            </a:xfrm>
            <a:custGeom>
              <a:avLst/>
              <a:gdLst>
                <a:gd name="T0" fmla="*/ 2147483646 w 145"/>
                <a:gd name="T1" fmla="*/ 2147483646 h 154"/>
                <a:gd name="T2" fmla="*/ 2147483646 w 145"/>
                <a:gd name="T3" fmla="*/ 2147483646 h 154"/>
                <a:gd name="T4" fmla="*/ 2147483646 w 145"/>
                <a:gd name="T5" fmla="*/ 2147483646 h 154"/>
                <a:gd name="T6" fmla="*/ 2147483646 w 145"/>
                <a:gd name="T7" fmla="*/ 2147483646 h 154"/>
                <a:gd name="T8" fmla="*/ 2147483646 w 145"/>
                <a:gd name="T9" fmla="*/ 2147483646 h 154"/>
                <a:gd name="T10" fmla="*/ 2147483646 w 145"/>
                <a:gd name="T11" fmla="*/ 2147483646 h 154"/>
                <a:gd name="T12" fmla="*/ 2147483646 w 145"/>
                <a:gd name="T13" fmla="*/ 2147483646 h 154"/>
                <a:gd name="T14" fmla="*/ 2147483646 w 145"/>
                <a:gd name="T15" fmla="*/ 2147483646 h 154"/>
                <a:gd name="T16" fmla="*/ 2147483646 w 145"/>
                <a:gd name="T17" fmla="*/ 2147483646 h 154"/>
                <a:gd name="T18" fmla="*/ 2147483646 w 145"/>
                <a:gd name="T19" fmla="*/ 2147483646 h 154"/>
                <a:gd name="T20" fmla="*/ 2147483646 w 145"/>
                <a:gd name="T21" fmla="*/ 2147483646 h 154"/>
                <a:gd name="T22" fmla="*/ 2147483646 w 145"/>
                <a:gd name="T23" fmla="*/ 2147483646 h 154"/>
                <a:gd name="T24" fmla="*/ 2147483646 w 145"/>
                <a:gd name="T25" fmla="*/ 2147483646 h 154"/>
                <a:gd name="T26" fmla="*/ 2147483646 w 145"/>
                <a:gd name="T27" fmla="*/ 2147483646 h 154"/>
                <a:gd name="T28" fmla="*/ 2147483646 w 145"/>
                <a:gd name="T29" fmla="*/ 2147483646 h 154"/>
                <a:gd name="T30" fmla="*/ 2147483646 w 145"/>
                <a:gd name="T31" fmla="*/ 2147483646 h 154"/>
                <a:gd name="T32" fmla="*/ 2147483646 w 145"/>
                <a:gd name="T33" fmla="*/ 2147483646 h 154"/>
                <a:gd name="T34" fmla="*/ 2147483646 w 145"/>
                <a:gd name="T35" fmla="*/ 2147483646 h 154"/>
                <a:gd name="T36" fmla="*/ 2147483646 w 145"/>
                <a:gd name="T37" fmla="*/ 2147483646 h 154"/>
                <a:gd name="T38" fmla="*/ 2147483646 w 145"/>
                <a:gd name="T39" fmla="*/ 2147483646 h 154"/>
                <a:gd name="T40" fmla="*/ 2147483646 w 145"/>
                <a:gd name="T41" fmla="*/ 2147483646 h 154"/>
                <a:gd name="T42" fmla="*/ 2147483646 w 145"/>
                <a:gd name="T43" fmla="*/ 2147483646 h 154"/>
                <a:gd name="T44" fmla="*/ 2147483646 w 145"/>
                <a:gd name="T45" fmla="*/ 2147483646 h 154"/>
                <a:gd name="T46" fmla="*/ 2147483646 w 145"/>
                <a:gd name="T47" fmla="*/ 2147483646 h 154"/>
                <a:gd name="T48" fmla="*/ 2147483646 w 145"/>
                <a:gd name="T49" fmla="*/ 2147483646 h 154"/>
                <a:gd name="T50" fmla="*/ 2147483646 w 145"/>
                <a:gd name="T51" fmla="*/ 2147483646 h 154"/>
                <a:gd name="T52" fmla="*/ 2147483646 w 145"/>
                <a:gd name="T53" fmla="*/ 2147483646 h 154"/>
                <a:gd name="T54" fmla="*/ 2147483646 w 145"/>
                <a:gd name="T55" fmla="*/ 2147483646 h 154"/>
                <a:gd name="T56" fmla="*/ 2147483646 w 145"/>
                <a:gd name="T57" fmla="*/ 2147483646 h 154"/>
                <a:gd name="T58" fmla="*/ 2147483646 w 145"/>
                <a:gd name="T59" fmla="*/ 2147483646 h 154"/>
                <a:gd name="T60" fmla="*/ 2147483646 w 145"/>
                <a:gd name="T61" fmla="*/ 2147483646 h 154"/>
                <a:gd name="T62" fmla="*/ 2147483646 w 145"/>
                <a:gd name="T63" fmla="*/ 2147483646 h 154"/>
                <a:gd name="T64" fmla="*/ 2147483646 w 145"/>
                <a:gd name="T65" fmla="*/ 2147483646 h 154"/>
                <a:gd name="T66" fmla="*/ 2147483646 w 145"/>
                <a:gd name="T67" fmla="*/ 2147483646 h 154"/>
                <a:gd name="T68" fmla="*/ 2147483646 w 145"/>
                <a:gd name="T69" fmla="*/ 2147483646 h 154"/>
                <a:gd name="T70" fmla="*/ 2147483646 w 145"/>
                <a:gd name="T71" fmla="*/ 2147483646 h 154"/>
                <a:gd name="T72" fmla="*/ 2147483646 w 145"/>
                <a:gd name="T73" fmla="*/ 2147483646 h 154"/>
                <a:gd name="T74" fmla="*/ 2147483646 w 145"/>
                <a:gd name="T75" fmla="*/ 2147483646 h 154"/>
                <a:gd name="T76" fmla="*/ 2147483646 w 145"/>
                <a:gd name="T77" fmla="*/ 2147483646 h 154"/>
                <a:gd name="T78" fmla="*/ 2147483646 w 145"/>
                <a:gd name="T79" fmla="*/ 0 h 154"/>
                <a:gd name="T80" fmla="*/ 2147483646 w 145"/>
                <a:gd name="T81" fmla="*/ 2147483646 h 154"/>
                <a:gd name="T82" fmla="*/ 2147483646 w 145"/>
                <a:gd name="T83" fmla="*/ 2147483646 h 154"/>
                <a:gd name="T84" fmla="*/ 2147483646 w 145"/>
                <a:gd name="T85" fmla="*/ 2147483646 h 15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5"/>
                <a:gd name="T130" fmla="*/ 0 h 154"/>
                <a:gd name="T131" fmla="*/ 145 w 145"/>
                <a:gd name="T132" fmla="*/ 154 h 15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5" h="154">
                  <a:moveTo>
                    <a:pt x="84" y="24"/>
                  </a:moveTo>
                  <a:cubicBezTo>
                    <a:pt x="83" y="24"/>
                    <a:pt x="82" y="24"/>
                    <a:pt x="81" y="24"/>
                  </a:cubicBezTo>
                  <a:cubicBezTo>
                    <a:pt x="80" y="24"/>
                    <a:pt x="79" y="23"/>
                    <a:pt x="78" y="24"/>
                  </a:cubicBezTo>
                  <a:cubicBezTo>
                    <a:pt x="76" y="24"/>
                    <a:pt x="75" y="26"/>
                    <a:pt x="74" y="26"/>
                  </a:cubicBezTo>
                  <a:cubicBezTo>
                    <a:pt x="72" y="27"/>
                    <a:pt x="70" y="26"/>
                    <a:pt x="69" y="27"/>
                  </a:cubicBezTo>
                  <a:cubicBezTo>
                    <a:pt x="68" y="28"/>
                    <a:pt x="67" y="30"/>
                    <a:pt x="67" y="32"/>
                  </a:cubicBezTo>
                  <a:cubicBezTo>
                    <a:pt x="67" y="34"/>
                    <a:pt x="70" y="35"/>
                    <a:pt x="70" y="37"/>
                  </a:cubicBezTo>
                  <a:cubicBezTo>
                    <a:pt x="70" y="38"/>
                    <a:pt x="67" y="39"/>
                    <a:pt x="67" y="40"/>
                  </a:cubicBezTo>
                  <a:cubicBezTo>
                    <a:pt x="67" y="43"/>
                    <a:pt x="67" y="46"/>
                    <a:pt x="68" y="48"/>
                  </a:cubicBezTo>
                  <a:cubicBezTo>
                    <a:pt x="69" y="50"/>
                    <a:pt x="70" y="52"/>
                    <a:pt x="71" y="54"/>
                  </a:cubicBezTo>
                  <a:cubicBezTo>
                    <a:pt x="72" y="55"/>
                    <a:pt x="74" y="53"/>
                    <a:pt x="75" y="54"/>
                  </a:cubicBezTo>
                  <a:cubicBezTo>
                    <a:pt x="77" y="55"/>
                    <a:pt x="79" y="58"/>
                    <a:pt x="81" y="59"/>
                  </a:cubicBezTo>
                  <a:cubicBezTo>
                    <a:pt x="82" y="60"/>
                    <a:pt x="83" y="59"/>
                    <a:pt x="84" y="60"/>
                  </a:cubicBezTo>
                  <a:cubicBezTo>
                    <a:pt x="86" y="65"/>
                    <a:pt x="87" y="72"/>
                    <a:pt x="90" y="77"/>
                  </a:cubicBezTo>
                  <a:cubicBezTo>
                    <a:pt x="92" y="81"/>
                    <a:pt x="96" y="82"/>
                    <a:pt x="99" y="85"/>
                  </a:cubicBezTo>
                  <a:cubicBezTo>
                    <a:pt x="100" y="86"/>
                    <a:pt x="101" y="87"/>
                    <a:pt x="102" y="87"/>
                  </a:cubicBezTo>
                  <a:cubicBezTo>
                    <a:pt x="105" y="88"/>
                    <a:pt x="108" y="87"/>
                    <a:pt x="112" y="87"/>
                  </a:cubicBezTo>
                  <a:cubicBezTo>
                    <a:pt x="113" y="87"/>
                    <a:pt x="114" y="87"/>
                    <a:pt x="115" y="87"/>
                  </a:cubicBezTo>
                  <a:cubicBezTo>
                    <a:pt x="116" y="88"/>
                    <a:pt x="115" y="90"/>
                    <a:pt x="114" y="91"/>
                  </a:cubicBezTo>
                  <a:cubicBezTo>
                    <a:pt x="114" y="92"/>
                    <a:pt x="112" y="93"/>
                    <a:pt x="112" y="94"/>
                  </a:cubicBezTo>
                  <a:cubicBezTo>
                    <a:pt x="113" y="96"/>
                    <a:pt x="115" y="97"/>
                    <a:pt x="117" y="98"/>
                  </a:cubicBezTo>
                  <a:cubicBezTo>
                    <a:pt x="120" y="100"/>
                    <a:pt x="124" y="100"/>
                    <a:pt x="126" y="101"/>
                  </a:cubicBezTo>
                  <a:cubicBezTo>
                    <a:pt x="130" y="103"/>
                    <a:pt x="132" y="106"/>
                    <a:pt x="135" y="108"/>
                  </a:cubicBezTo>
                  <a:cubicBezTo>
                    <a:pt x="137" y="109"/>
                    <a:pt x="139" y="109"/>
                    <a:pt x="141" y="111"/>
                  </a:cubicBezTo>
                  <a:cubicBezTo>
                    <a:pt x="142" y="112"/>
                    <a:pt x="143" y="113"/>
                    <a:pt x="143" y="115"/>
                  </a:cubicBezTo>
                  <a:cubicBezTo>
                    <a:pt x="143" y="118"/>
                    <a:pt x="145" y="121"/>
                    <a:pt x="143" y="123"/>
                  </a:cubicBezTo>
                  <a:cubicBezTo>
                    <a:pt x="142" y="124"/>
                    <a:pt x="140" y="121"/>
                    <a:pt x="139" y="119"/>
                  </a:cubicBezTo>
                  <a:cubicBezTo>
                    <a:pt x="138" y="118"/>
                    <a:pt x="139" y="116"/>
                    <a:pt x="138" y="115"/>
                  </a:cubicBezTo>
                  <a:cubicBezTo>
                    <a:pt x="138" y="114"/>
                    <a:pt x="137" y="115"/>
                    <a:pt x="136" y="115"/>
                  </a:cubicBezTo>
                  <a:cubicBezTo>
                    <a:pt x="134" y="114"/>
                    <a:pt x="132" y="114"/>
                    <a:pt x="130" y="113"/>
                  </a:cubicBezTo>
                  <a:cubicBezTo>
                    <a:pt x="129" y="113"/>
                    <a:pt x="128" y="111"/>
                    <a:pt x="127" y="111"/>
                  </a:cubicBezTo>
                  <a:cubicBezTo>
                    <a:pt x="125" y="112"/>
                    <a:pt x="123" y="114"/>
                    <a:pt x="122" y="115"/>
                  </a:cubicBezTo>
                  <a:cubicBezTo>
                    <a:pt x="121" y="117"/>
                    <a:pt x="121" y="120"/>
                    <a:pt x="121" y="122"/>
                  </a:cubicBezTo>
                  <a:cubicBezTo>
                    <a:pt x="121" y="123"/>
                    <a:pt x="121" y="124"/>
                    <a:pt x="121" y="125"/>
                  </a:cubicBezTo>
                  <a:cubicBezTo>
                    <a:pt x="123" y="127"/>
                    <a:pt x="126" y="127"/>
                    <a:pt x="128" y="129"/>
                  </a:cubicBezTo>
                  <a:cubicBezTo>
                    <a:pt x="129" y="129"/>
                    <a:pt x="128" y="131"/>
                    <a:pt x="128" y="132"/>
                  </a:cubicBezTo>
                  <a:cubicBezTo>
                    <a:pt x="128" y="133"/>
                    <a:pt x="130" y="135"/>
                    <a:pt x="129" y="137"/>
                  </a:cubicBezTo>
                  <a:cubicBezTo>
                    <a:pt x="128" y="138"/>
                    <a:pt x="127" y="136"/>
                    <a:pt x="125" y="137"/>
                  </a:cubicBezTo>
                  <a:cubicBezTo>
                    <a:pt x="124" y="137"/>
                    <a:pt x="122" y="138"/>
                    <a:pt x="121" y="139"/>
                  </a:cubicBezTo>
                  <a:cubicBezTo>
                    <a:pt x="121" y="141"/>
                    <a:pt x="122" y="144"/>
                    <a:pt x="121" y="146"/>
                  </a:cubicBezTo>
                  <a:cubicBezTo>
                    <a:pt x="121" y="147"/>
                    <a:pt x="118" y="147"/>
                    <a:pt x="118" y="148"/>
                  </a:cubicBezTo>
                  <a:cubicBezTo>
                    <a:pt x="117" y="150"/>
                    <a:pt x="118" y="152"/>
                    <a:pt x="116" y="153"/>
                  </a:cubicBezTo>
                  <a:cubicBezTo>
                    <a:pt x="115" y="154"/>
                    <a:pt x="113" y="153"/>
                    <a:pt x="112" y="152"/>
                  </a:cubicBezTo>
                  <a:cubicBezTo>
                    <a:pt x="111" y="152"/>
                    <a:pt x="111" y="151"/>
                    <a:pt x="111" y="150"/>
                  </a:cubicBezTo>
                  <a:cubicBezTo>
                    <a:pt x="112" y="148"/>
                    <a:pt x="113" y="146"/>
                    <a:pt x="113" y="144"/>
                  </a:cubicBezTo>
                  <a:cubicBezTo>
                    <a:pt x="113" y="143"/>
                    <a:pt x="112" y="142"/>
                    <a:pt x="113" y="142"/>
                  </a:cubicBezTo>
                  <a:cubicBezTo>
                    <a:pt x="114" y="140"/>
                    <a:pt x="117" y="141"/>
                    <a:pt x="118" y="140"/>
                  </a:cubicBezTo>
                  <a:cubicBezTo>
                    <a:pt x="118" y="138"/>
                    <a:pt x="116" y="137"/>
                    <a:pt x="116" y="136"/>
                  </a:cubicBezTo>
                  <a:cubicBezTo>
                    <a:pt x="115" y="135"/>
                    <a:pt x="116" y="134"/>
                    <a:pt x="115" y="133"/>
                  </a:cubicBezTo>
                  <a:cubicBezTo>
                    <a:pt x="115" y="131"/>
                    <a:pt x="114" y="129"/>
                    <a:pt x="113" y="127"/>
                  </a:cubicBezTo>
                  <a:cubicBezTo>
                    <a:pt x="112" y="125"/>
                    <a:pt x="111" y="121"/>
                    <a:pt x="110" y="119"/>
                  </a:cubicBezTo>
                  <a:cubicBezTo>
                    <a:pt x="109" y="118"/>
                    <a:pt x="108" y="119"/>
                    <a:pt x="108" y="119"/>
                  </a:cubicBezTo>
                  <a:cubicBezTo>
                    <a:pt x="107" y="119"/>
                    <a:pt x="105" y="119"/>
                    <a:pt x="105" y="118"/>
                  </a:cubicBezTo>
                  <a:cubicBezTo>
                    <a:pt x="103" y="117"/>
                    <a:pt x="102" y="116"/>
                    <a:pt x="101" y="115"/>
                  </a:cubicBezTo>
                  <a:cubicBezTo>
                    <a:pt x="101" y="114"/>
                    <a:pt x="103" y="114"/>
                    <a:pt x="102" y="114"/>
                  </a:cubicBezTo>
                  <a:cubicBezTo>
                    <a:pt x="102" y="112"/>
                    <a:pt x="101" y="111"/>
                    <a:pt x="100" y="110"/>
                  </a:cubicBezTo>
                  <a:cubicBezTo>
                    <a:pt x="99" y="109"/>
                    <a:pt x="97" y="110"/>
                    <a:pt x="96" y="110"/>
                  </a:cubicBezTo>
                  <a:cubicBezTo>
                    <a:pt x="94" y="109"/>
                    <a:pt x="93" y="109"/>
                    <a:pt x="91" y="108"/>
                  </a:cubicBezTo>
                  <a:cubicBezTo>
                    <a:pt x="90" y="107"/>
                    <a:pt x="89" y="105"/>
                    <a:pt x="88" y="103"/>
                  </a:cubicBezTo>
                  <a:cubicBezTo>
                    <a:pt x="87" y="101"/>
                    <a:pt x="87" y="100"/>
                    <a:pt x="85" y="99"/>
                  </a:cubicBezTo>
                  <a:cubicBezTo>
                    <a:pt x="84" y="98"/>
                    <a:pt x="82" y="99"/>
                    <a:pt x="80" y="99"/>
                  </a:cubicBezTo>
                  <a:cubicBezTo>
                    <a:pt x="78" y="99"/>
                    <a:pt x="76" y="98"/>
                    <a:pt x="75" y="96"/>
                  </a:cubicBezTo>
                  <a:cubicBezTo>
                    <a:pt x="73" y="95"/>
                    <a:pt x="72" y="93"/>
                    <a:pt x="70" y="92"/>
                  </a:cubicBezTo>
                  <a:cubicBezTo>
                    <a:pt x="69" y="91"/>
                    <a:pt x="67" y="90"/>
                    <a:pt x="66" y="88"/>
                  </a:cubicBezTo>
                  <a:cubicBezTo>
                    <a:pt x="65" y="87"/>
                    <a:pt x="63" y="85"/>
                    <a:pt x="61" y="83"/>
                  </a:cubicBezTo>
                  <a:cubicBezTo>
                    <a:pt x="59" y="82"/>
                    <a:pt x="57" y="81"/>
                    <a:pt x="55" y="79"/>
                  </a:cubicBezTo>
                  <a:cubicBezTo>
                    <a:pt x="53" y="78"/>
                    <a:pt x="53" y="76"/>
                    <a:pt x="52" y="74"/>
                  </a:cubicBezTo>
                  <a:cubicBezTo>
                    <a:pt x="50" y="73"/>
                    <a:pt x="48" y="72"/>
                    <a:pt x="47" y="71"/>
                  </a:cubicBezTo>
                  <a:cubicBezTo>
                    <a:pt x="46" y="70"/>
                    <a:pt x="47" y="69"/>
                    <a:pt x="47" y="68"/>
                  </a:cubicBezTo>
                  <a:cubicBezTo>
                    <a:pt x="46" y="66"/>
                    <a:pt x="45" y="64"/>
                    <a:pt x="44" y="62"/>
                  </a:cubicBezTo>
                  <a:cubicBezTo>
                    <a:pt x="43" y="59"/>
                    <a:pt x="43" y="56"/>
                    <a:pt x="42" y="54"/>
                  </a:cubicBezTo>
                  <a:cubicBezTo>
                    <a:pt x="42" y="53"/>
                    <a:pt x="40" y="52"/>
                    <a:pt x="39" y="52"/>
                  </a:cubicBezTo>
                  <a:cubicBezTo>
                    <a:pt x="37" y="51"/>
                    <a:pt x="36" y="51"/>
                    <a:pt x="34" y="50"/>
                  </a:cubicBezTo>
                  <a:cubicBezTo>
                    <a:pt x="32" y="49"/>
                    <a:pt x="31" y="47"/>
                    <a:pt x="29" y="47"/>
                  </a:cubicBezTo>
                  <a:cubicBezTo>
                    <a:pt x="27" y="46"/>
                    <a:pt x="26" y="46"/>
                    <a:pt x="24" y="46"/>
                  </a:cubicBezTo>
                  <a:cubicBezTo>
                    <a:pt x="22" y="47"/>
                    <a:pt x="21" y="48"/>
                    <a:pt x="19" y="49"/>
                  </a:cubicBezTo>
                  <a:cubicBezTo>
                    <a:pt x="18" y="50"/>
                    <a:pt x="18" y="52"/>
                    <a:pt x="17" y="53"/>
                  </a:cubicBezTo>
                  <a:cubicBezTo>
                    <a:pt x="16" y="54"/>
                    <a:pt x="15" y="55"/>
                    <a:pt x="13" y="55"/>
                  </a:cubicBezTo>
                  <a:cubicBezTo>
                    <a:pt x="12" y="56"/>
                    <a:pt x="11" y="56"/>
                    <a:pt x="9" y="56"/>
                  </a:cubicBezTo>
                  <a:cubicBezTo>
                    <a:pt x="9" y="57"/>
                    <a:pt x="8" y="58"/>
                    <a:pt x="8" y="58"/>
                  </a:cubicBezTo>
                  <a:cubicBezTo>
                    <a:pt x="8" y="57"/>
                    <a:pt x="7" y="56"/>
                    <a:pt x="7" y="55"/>
                  </a:cubicBezTo>
                  <a:cubicBezTo>
                    <a:pt x="8" y="54"/>
                    <a:pt x="10" y="55"/>
                    <a:pt x="11" y="54"/>
                  </a:cubicBezTo>
                  <a:cubicBezTo>
                    <a:pt x="12" y="53"/>
                    <a:pt x="12" y="52"/>
                    <a:pt x="12" y="51"/>
                  </a:cubicBezTo>
                  <a:cubicBezTo>
                    <a:pt x="11" y="50"/>
                    <a:pt x="9" y="51"/>
                    <a:pt x="8" y="51"/>
                  </a:cubicBezTo>
                  <a:cubicBezTo>
                    <a:pt x="6" y="50"/>
                    <a:pt x="4" y="49"/>
                    <a:pt x="3" y="47"/>
                  </a:cubicBezTo>
                  <a:cubicBezTo>
                    <a:pt x="2" y="46"/>
                    <a:pt x="3" y="44"/>
                    <a:pt x="3" y="42"/>
                  </a:cubicBezTo>
                  <a:cubicBezTo>
                    <a:pt x="3" y="41"/>
                    <a:pt x="4" y="40"/>
                    <a:pt x="3" y="38"/>
                  </a:cubicBezTo>
                  <a:cubicBezTo>
                    <a:pt x="3" y="37"/>
                    <a:pt x="0" y="37"/>
                    <a:pt x="0" y="36"/>
                  </a:cubicBezTo>
                  <a:cubicBezTo>
                    <a:pt x="0" y="35"/>
                    <a:pt x="1" y="34"/>
                    <a:pt x="1" y="33"/>
                  </a:cubicBezTo>
                  <a:cubicBezTo>
                    <a:pt x="2" y="32"/>
                    <a:pt x="4" y="32"/>
                    <a:pt x="5" y="31"/>
                  </a:cubicBezTo>
                  <a:cubicBezTo>
                    <a:pt x="5" y="30"/>
                    <a:pt x="4" y="28"/>
                    <a:pt x="4" y="27"/>
                  </a:cubicBezTo>
                  <a:cubicBezTo>
                    <a:pt x="3" y="26"/>
                    <a:pt x="1" y="25"/>
                    <a:pt x="0" y="23"/>
                  </a:cubicBezTo>
                  <a:cubicBezTo>
                    <a:pt x="0" y="23"/>
                    <a:pt x="0" y="22"/>
                    <a:pt x="1" y="21"/>
                  </a:cubicBezTo>
                  <a:cubicBezTo>
                    <a:pt x="1" y="21"/>
                    <a:pt x="3" y="21"/>
                    <a:pt x="4" y="20"/>
                  </a:cubicBezTo>
                  <a:cubicBezTo>
                    <a:pt x="5" y="20"/>
                    <a:pt x="6" y="21"/>
                    <a:pt x="7" y="20"/>
                  </a:cubicBezTo>
                  <a:cubicBezTo>
                    <a:pt x="8" y="20"/>
                    <a:pt x="9" y="19"/>
                    <a:pt x="10" y="19"/>
                  </a:cubicBezTo>
                  <a:cubicBezTo>
                    <a:pt x="11" y="19"/>
                    <a:pt x="12" y="20"/>
                    <a:pt x="13" y="20"/>
                  </a:cubicBezTo>
                  <a:cubicBezTo>
                    <a:pt x="15" y="19"/>
                    <a:pt x="16" y="18"/>
                    <a:pt x="17" y="16"/>
                  </a:cubicBezTo>
                  <a:cubicBezTo>
                    <a:pt x="17" y="15"/>
                    <a:pt x="17" y="14"/>
                    <a:pt x="17" y="13"/>
                  </a:cubicBezTo>
                  <a:cubicBezTo>
                    <a:pt x="18" y="12"/>
                    <a:pt x="19" y="10"/>
                    <a:pt x="20" y="10"/>
                  </a:cubicBezTo>
                  <a:cubicBezTo>
                    <a:pt x="22" y="11"/>
                    <a:pt x="20" y="14"/>
                    <a:pt x="21" y="15"/>
                  </a:cubicBezTo>
                  <a:cubicBezTo>
                    <a:pt x="22" y="16"/>
                    <a:pt x="23" y="16"/>
                    <a:pt x="24" y="17"/>
                  </a:cubicBezTo>
                  <a:cubicBezTo>
                    <a:pt x="25" y="17"/>
                    <a:pt x="25" y="19"/>
                    <a:pt x="26" y="19"/>
                  </a:cubicBezTo>
                  <a:cubicBezTo>
                    <a:pt x="27" y="19"/>
                    <a:pt x="28" y="19"/>
                    <a:pt x="29" y="18"/>
                  </a:cubicBezTo>
                  <a:cubicBezTo>
                    <a:pt x="30" y="17"/>
                    <a:pt x="30" y="15"/>
                    <a:pt x="30" y="13"/>
                  </a:cubicBezTo>
                  <a:cubicBezTo>
                    <a:pt x="30" y="12"/>
                    <a:pt x="30" y="11"/>
                    <a:pt x="31" y="11"/>
                  </a:cubicBezTo>
                  <a:cubicBezTo>
                    <a:pt x="33" y="11"/>
                    <a:pt x="33" y="13"/>
                    <a:pt x="34" y="13"/>
                  </a:cubicBezTo>
                  <a:cubicBezTo>
                    <a:pt x="35" y="14"/>
                    <a:pt x="37" y="13"/>
                    <a:pt x="38" y="13"/>
                  </a:cubicBezTo>
                  <a:cubicBezTo>
                    <a:pt x="39" y="13"/>
                    <a:pt x="40" y="14"/>
                    <a:pt x="40" y="14"/>
                  </a:cubicBezTo>
                  <a:cubicBezTo>
                    <a:pt x="41" y="12"/>
                    <a:pt x="40" y="11"/>
                    <a:pt x="40" y="9"/>
                  </a:cubicBezTo>
                  <a:cubicBezTo>
                    <a:pt x="40" y="9"/>
                    <a:pt x="40" y="8"/>
                    <a:pt x="41" y="8"/>
                  </a:cubicBezTo>
                  <a:cubicBezTo>
                    <a:pt x="42" y="8"/>
                    <a:pt x="43" y="10"/>
                    <a:pt x="44" y="10"/>
                  </a:cubicBezTo>
                  <a:cubicBezTo>
                    <a:pt x="45" y="9"/>
                    <a:pt x="44" y="7"/>
                    <a:pt x="44" y="6"/>
                  </a:cubicBezTo>
                  <a:cubicBezTo>
                    <a:pt x="44" y="5"/>
                    <a:pt x="44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50" y="5"/>
                    <a:pt x="51" y="6"/>
                    <a:pt x="52" y="6"/>
                  </a:cubicBezTo>
                  <a:cubicBezTo>
                    <a:pt x="53" y="5"/>
                    <a:pt x="52" y="3"/>
                    <a:pt x="52" y="3"/>
                  </a:cubicBezTo>
                  <a:cubicBezTo>
                    <a:pt x="54" y="2"/>
                    <a:pt x="55" y="2"/>
                    <a:pt x="57" y="2"/>
                  </a:cubicBezTo>
                  <a:cubicBezTo>
                    <a:pt x="59" y="1"/>
                    <a:pt x="60" y="2"/>
                    <a:pt x="62" y="1"/>
                  </a:cubicBezTo>
                  <a:cubicBezTo>
                    <a:pt x="63" y="1"/>
                    <a:pt x="64" y="0"/>
                    <a:pt x="66" y="0"/>
                  </a:cubicBezTo>
                  <a:cubicBezTo>
                    <a:pt x="66" y="1"/>
                    <a:pt x="65" y="2"/>
                    <a:pt x="66" y="3"/>
                  </a:cubicBezTo>
                  <a:cubicBezTo>
                    <a:pt x="66" y="5"/>
                    <a:pt x="67" y="6"/>
                    <a:pt x="69" y="7"/>
                  </a:cubicBezTo>
                  <a:cubicBezTo>
                    <a:pt x="70" y="7"/>
                    <a:pt x="73" y="7"/>
                    <a:pt x="75" y="8"/>
                  </a:cubicBezTo>
                  <a:cubicBezTo>
                    <a:pt x="77" y="8"/>
                    <a:pt x="80" y="9"/>
                    <a:pt x="83" y="9"/>
                  </a:cubicBezTo>
                  <a:cubicBezTo>
                    <a:pt x="83" y="9"/>
                    <a:pt x="83" y="10"/>
                    <a:pt x="84" y="10"/>
                  </a:cubicBezTo>
                  <a:cubicBezTo>
                    <a:pt x="83" y="11"/>
                    <a:pt x="81" y="11"/>
                    <a:pt x="81" y="12"/>
                  </a:cubicBezTo>
                  <a:cubicBezTo>
                    <a:pt x="80" y="13"/>
                    <a:pt x="82" y="14"/>
                    <a:pt x="82" y="16"/>
                  </a:cubicBezTo>
                  <a:cubicBezTo>
                    <a:pt x="83" y="17"/>
                    <a:pt x="81" y="18"/>
                    <a:pt x="82" y="20"/>
                  </a:cubicBezTo>
                  <a:cubicBezTo>
                    <a:pt x="82" y="21"/>
                    <a:pt x="83" y="22"/>
                    <a:pt x="84" y="2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92"/>
            <p:cNvSpPr>
              <a:spLocks noChangeAspect="1"/>
            </p:cNvSpPr>
            <p:nvPr/>
          </p:nvSpPr>
          <p:spPr bwMode="auto">
            <a:xfrm>
              <a:off x="4353152" y="2791611"/>
              <a:ext cx="95229" cy="65775"/>
            </a:xfrm>
            <a:custGeom>
              <a:avLst/>
              <a:gdLst>
                <a:gd name="T0" fmla="*/ 2147483646 w 54"/>
                <a:gd name="T1" fmla="*/ 2147483646 h 34"/>
                <a:gd name="T2" fmla="*/ 2147483646 w 54"/>
                <a:gd name="T3" fmla="*/ 2147483646 h 34"/>
                <a:gd name="T4" fmla="*/ 2147483646 w 54"/>
                <a:gd name="T5" fmla="*/ 2147483646 h 34"/>
                <a:gd name="T6" fmla="*/ 2147483646 w 54"/>
                <a:gd name="T7" fmla="*/ 2147483646 h 34"/>
                <a:gd name="T8" fmla="*/ 2147483646 w 54"/>
                <a:gd name="T9" fmla="*/ 2147483646 h 34"/>
                <a:gd name="T10" fmla="*/ 2147483646 w 54"/>
                <a:gd name="T11" fmla="*/ 2147483646 h 34"/>
                <a:gd name="T12" fmla="*/ 2147483646 w 54"/>
                <a:gd name="T13" fmla="*/ 2147483646 h 34"/>
                <a:gd name="T14" fmla="*/ 2147483646 w 54"/>
                <a:gd name="T15" fmla="*/ 2147483646 h 34"/>
                <a:gd name="T16" fmla="*/ 2147483646 w 54"/>
                <a:gd name="T17" fmla="*/ 2147483646 h 34"/>
                <a:gd name="T18" fmla="*/ 2147483646 w 54"/>
                <a:gd name="T19" fmla="*/ 2147483646 h 34"/>
                <a:gd name="T20" fmla="*/ 2147483646 w 54"/>
                <a:gd name="T21" fmla="*/ 0 h 34"/>
                <a:gd name="T22" fmla="*/ 2147483646 w 54"/>
                <a:gd name="T23" fmla="*/ 2147483646 h 34"/>
                <a:gd name="T24" fmla="*/ 2147483646 w 54"/>
                <a:gd name="T25" fmla="*/ 2147483646 h 34"/>
                <a:gd name="T26" fmla="*/ 2147483646 w 54"/>
                <a:gd name="T27" fmla="*/ 2147483646 h 34"/>
                <a:gd name="T28" fmla="*/ 2147483646 w 54"/>
                <a:gd name="T29" fmla="*/ 2147483646 h 34"/>
                <a:gd name="T30" fmla="*/ 2147483646 w 54"/>
                <a:gd name="T31" fmla="*/ 2147483646 h 34"/>
                <a:gd name="T32" fmla="*/ 2147483646 w 54"/>
                <a:gd name="T33" fmla="*/ 2147483646 h 34"/>
                <a:gd name="T34" fmla="*/ 2147483646 w 54"/>
                <a:gd name="T35" fmla="*/ 2147483646 h 34"/>
                <a:gd name="T36" fmla="*/ 2147483646 w 54"/>
                <a:gd name="T37" fmla="*/ 2147483646 h 34"/>
                <a:gd name="T38" fmla="*/ 2147483646 w 54"/>
                <a:gd name="T39" fmla="*/ 2147483646 h 34"/>
                <a:gd name="T40" fmla="*/ 2147483646 w 54"/>
                <a:gd name="T41" fmla="*/ 2147483646 h 34"/>
                <a:gd name="T42" fmla="*/ 2147483646 w 54"/>
                <a:gd name="T43" fmla="*/ 2147483646 h 34"/>
                <a:gd name="T44" fmla="*/ 2147483646 w 54"/>
                <a:gd name="T45" fmla="*/ 2147483646 h 34"/>
                <a:gd name="T46" fmla="*/ 2147483646 w 54"/>
                <a:gd name="T47" fmla="*/ 2147483646 h 34"/>
                <a:gd name="T48" fmla="*/ 2147483646 w 54"/>
                <a:gd name="T49" fmla="*/ 2147483646 h 34"/>
                <a:gd name="T50" fmla="*/ 2147483646 w 54"/>
                <a:gd name="T51" fmla="*/ 2147483646 h 34"/>
                <a:gd name="T52" fmla="*/ 2147483646 w 54"/>
                <a:gd name="T53" fmla="*/ 2147483646 h 34"/>
                <a:gd name="T54" fmla="*/ 2147483646 w 54"/>
                <a:gd name="T55" fmla="*/ 2147483646 h 34"/>
                <a:gd name="T56" fmla="*/ 2147483646 w 54"/>
                <a:gd name="T57" fmla="*/ 2147483646 h 34"/>
                <a:gd name="T58" fmla="*/ 2147483646 w 54"/>
                <a:gd name="T59" fmla="*/ 2147483646 h 34"/>
                <a:gd name="T60" fmla="*/ 2147483646 w 54"/>
                <a:gd name="T61" fmla="*/ 2147483646 h 34"/>
                <a:gd name="T62" fmla="*/ 2147483646 w 54"/>
                <a:gd name="T63" fmla="*/ 2147483646 h 34"/>
                <a:gd name="T64" fmla="*/ 2147483646 w 54"/>
                <a:gd name="T65" fmla="*/ 2147483646 h 34"/>
                <a:gd name="T66" fmla="*/ 2147483646 w 54"/>
                <a:gd name="T67" fmla="*/ 2147483646 h 34"/>
                <a:gd name="T68" fmla="*/ 2147483646 w 54"/>
                <a:gd name="T69" fmla="*/ 2147483646 h 34"/>
                <a:gd name="T70" fmla="*/ 2147483646 w 54"/>
                <a:gd name="T71" fmla="*/ 2147483646 h 34"/>
                <a:gd name="T72" fmla="*/ 2147483646 w 54"/>
                <a:gd name="T73" fmla="*/ 2147483646 h 34"/>
                <a:gd name="T74" fmla="*/ 2147483646 w 54"/>
                <a:gd name="T75" fmla="*/ 2147483646 h 34"/>
                <a:gd name="T76" fmla="*/ 2147483646 w 54"/>
                <a:gd name="T77" fmla="*/ 2147483646 h 34"/>
                <a:gd name="T78" fmla="*/ 2147483646 w 54"/>
                <a:gd name="T79" fmla="*/ 2147483646 h 34"/>
                <a:gd name="T80" fmla="*/ 2147483646 w 54"/>
                <a:gd name="T81" fmla="*/ 2147483646 h 34"/>
                <a:gd name="T82" fmla="*/ 2147483646 w 54"/>
                <a:gd name="T83" fmla="*/ 2147483646 h 34"/>
                <a:gd name="T84" fmla="*/ 2147483646 w 54"/>
                <a:gd name="T85" fmla="*/ 2147483646 h 34"/>
                <a:gd name="T86" fmla="*/ 2147483646 w 54"/>
                <a:gd name="T87" fmla="*/ 2147483646 h 34"/>
                <a:gd name="T88" fmla="*/ 2147483646 w 54"/>
                <a:gd name="T89" fmla="*/ 2147483646 h 34"/>
                <a:gd name="T90" fmla="*/ 2147483646 w 54"/>
                <a:gd name="T91" fmla="*/ 2147483646 h 34"/>
                <a:gd name="T92" fmla="*/ 2147483646 w 54"/>
                <a:gd name="T93" fmla="*/ 2147483646 h 34"/>
                <a:gd name="T94" fmla="*/ 2147483646 w 54"/>
                <a:gd name="T95" fmla="*/ 2147483646 h 34"/>
                <a:gd name="T96" fmla="*/ 2147483646 w 54"/>
                <a:gd name="T97" fmla="*/ 2147483646 h 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4"/>
                <a:gd name="T148" fmla="*/ 0 h 34"/>
                <a:gd name="T149" fmla="*/ 54 w 54"/>
                <a:gd name="T150" fmla="*/ 34 h 3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4" h="34">
                  <a:moveTo>
                    <a:pt x="54" y="17"/>
                  </a:moveTo>
                  <a:cubicBezTo>
                    <a:pt x="53" y="16"/>
                    <a:pt x="54" y="14"/>
                    <a:pt x="53" y="14"/>
                  </a:cubicBezTo>
                  <a:cubicBezTo>
                    <a:pt x="51" y="14"/>
                    <a:pt x="51" y="17"/>
                    <a:pt x="49" y="17"/>
                  </a:cubicBezTo>
                  <a:cubicBezTo>
                    <a:pt x="48" y="17"/>
                    <a:pt x="47" y="15"/>
                    <a:pt x="46" y="14"/>
                  </a:cubicBezTo>
                  <a:cubicBezTo>
                    <a:pt x="45" y="13"/>
                    <a:pt x="43" y="14"/>
                    <a:pt x="43" y="13"/>
                  </a:cubicBezTo>
                  <a:cubicBezTo>
                    <a:pt x="42" y="13"/>
                    <a:pt x="43" y="11"/>
                    <a:pt x="43" y="10"/>
                  </a:cubicBezTo>
                  <a:cubicBezTo>
                    <a:pt x="43" y="10"/>
                    <a:pt x="43" y="9"/>
                    <a:pt x="43" y="8"/>
                  </a:cubicBezTo>
                  <a:cubicBezTo>
                    <a:pt x="42" y="7"/>
                    <a:pt x="42" y="6"/>
                    <a:pt x="42" y="5"/>
                  </a:cubicBezTo>
                  <a:cubicBezTo>
                    <a:pt x="41" y="4"/>
                    <a:pt x="40" y="3"/>
                    <a:pt x="39" y="2"/>
                  </a:cubicBezTo>
                  <a:cubicBezTo>
                    <a:pt x="37" y="2"/>
                    <a:pt x="36" y="2"/>
                    <a:pt x="34" y="2"/>
                  </a:cubicBezTo>
                  <a:cubicBezTo>
                    <a:pt x="33" y="2"/>
                    <a:pt x="31" y="0"/>
                    <a:pt x="30" y="0"/>
                  </a:cubicBezTo>
                  <a:cubicBezTo>
                    <a:pt x="29" y="0"/>
                    <a:pt x="31" y="2"/>
                    <a:pt x="30" y="3"/>
                  </a:cubicBezTo>
                  <a:cubicBezTo>
                    <a:pt x="29" y="4"/>
                    <a:pt x="28" y="3"/>
                    <a:pt x="27" y="4"/>
                  </a:cubicBezTo>
                  <a:cubicBezTo>
                    <a:pt x="26" y="4"/>
                    <a:pt x="25" y="5"/>
                    <a:pt x="24" y="6"/>
                  </a:cubicBezTo>
                  <a:cubicBezTo>
                    <a:pt x="22" y="6"/>
                    <a:pt x="20" y="5"/>
                    <a:pt x="19" y="5"/>
                  </a:cubicBezTo>
                  <a:cubicBezTo>
                    <a:pt x="18" y="6"/>
                    <a:pt x="17" y="7"/>
                    <a:pt x="16" y="7"/>
                  </a:cubicBezTo>
                  <a:cubicBezTo>
                    <a:pt x="14" y="7"/>
                    <a:pt x="13" y="5"/>
                    <a:pt x="12" y="6"/>
                  </a:cubicBezTo>
                  <a:cubicBezTo>
                    <a:pt x="11" y="6"/>
                    <a:pt x="10" y="7"/>
                    <a:pt x="10" y="7"/>
                  </a:cubicBezTo>
                  <a:cubicBezTo>
                    <a:pt x="10" y="8"/>
                    <a:pt x="12" y="8"/>
                    <a:pt x="12" y="9"/>
                  </a:cubicBezTo>
                  <a:cubicBezTo>
                    <a:pt x="11" y="10"/>
                    <a:pt x="9" y="12"/>
                    <a:pt x="8" y="13"/>
                  </a:cubicBezTo>
                  <a:cubicBezTo>
                    <a:pt x="7" y="14"/>
                    <a:pt x="5" y="15"/>
                    <a:pt x="5" y="16"/>
                  </a:cubicBezTo>
                  <a:cubicBezTo>
                    <a:pt x="4" y="17"/>
                    <a:pt x="3" y="19"/>
                    <a:pt x="3" y="20"/>
                  </a:cubicBezTo>
                  <a:cubicBezTo>
                    <a:pt x="2" y="21"/>
                    <a:pt x="2" y="23"/>
                    <a:pt x="2" y="24"/>
                  </a:cubicBezTo>
                  <a:cubicBezTo>
                    <a:pt x="1" y="26"/>
                    <a:pt x="0" y="28"/>
                    <a:pt x="1" y="29"/>
                  </a:cubicBezTo>
                  <a:cubicBezTo>
                    <a:pt x="3" y="29"/>
                    <a:pt x="4" y="26"/>
                    <a:pt x="5" y="25"/>
                  </a:cubicBezTo>
                  <a:cubicBezTo>
                    <a:pt x="6" y="25"/>
                    <a:pt x="7" y="25"/>
                    <a:pt x="8" y="25"/>
                  </a:cubicBezTo>
                  <a:cubicBezTo>
                    <a:pt x="9" y="25"/>
                    <a:pt x="9" y="26"/>
                    <a:pt x="10" y="26"/>
                  </a:cubicBezTo>
                  <a:cubicBezTo>
                    <a:pt x="10" y="27"/>
                    <a:pt x="10" y="29"/>
                    <a:pt x="10" y="30"/>
                  </a:cubicBezTo>
                  <a:cubicBezTo>
                    <a:pt x="11" y="31"/>
                    <a:pt x="12" y="32"/>
                    <a:pt x="13" y="33"/>
                  </a:cubicBezTo>
                  <a:cubicBezTo>
                    <a:pt x="14" y="33"/>
                    <a:pt x="15" y="34"/>
                    <a:pt x="16" y="33"/>
                  </a:cubicBezTo>
                  <a:cubicBezTo>
                    <a:pt x="17" y="33"/>
                    <a:pt x="18" y="32"/>
                    <a:pt x="19" y="32"/>
                  </a:cubicBezTo>
                  <a:cubicBezTo>
                    <a:pt x="20" y="32"/>
                    <a:pt x="21" y="33"/>
                    <a:pt x="22" y="33"/>
                  </a:cubicBezTo>
                  <a:cubicBezTo>
                    <a:pt x="24" y="32"/>
                    <a:pt x="25" y="31"/>
                    <a:pt x="26" y="29"/>
                  </a:cubicBezTo>
                  <a:cubicBezTo>
                    <a:pt x="26" y="28"/>
                    <a:pt x="26" y="27"/>
                    <a:pt x="26" y="26"/>
                  </a:cubicBezTo>
                  <a:cubicBezTo>
                    <a:pt x="27" y="25"/>
                    <a:pt x="28" y="23"/>
                    <a:pt x="29" y="23"/>
                  </a:cubicBezTo>
                  <a:cubicBezTo>
                    <a:pt x="31" y="24"/>
                    <a:pt x="29" y="27"/>
                    <a:pt x="30" y="28"/>
                  </a:cubicBezTo>
                  <a:cubicBezTo>
                    <a:pt x="31" y="29"/>
                    <a:pt x="32" y="29"/>
                    <a:pt x="33" y="30"/>
                  </a:cubicBezTo>
                  <a:cubicBezTo>
                    <a:pt x="34" y="30"/>
                    <a:pt x="34" y="32"/>
                    <a:pt x="35" y="32"/>
                  </a:cubicBezTo>
                  <a:cubicBezTo>
                    <a:pt x="36" y="32"/>
                    <a:pt x="37" y="32"/>
                    <a:pt x="38" y="31"/>
                  </a:cubicBezTo>
                  <a:cubicBezTo>
                    <a:pt x="39" y="30"/>
                    <a:pt x="39" y="28"/>
                    <a:pt x="39" y="26"/>
                  </a:cubicBezTo>
                  <a:cubicBezTo>
                    <a:pt x="39" y="25"/>
                    <a:pt x="39" y="24"/>
                    <a:pt x="40" y="24"/>
                  </a:cubicBezTo>
                  <a:cubicBezTo>
                    <a:pt x="42" y="24"/>
                    <a:pt x="42" y="26"/>
                    <a:pt x="43" y="26"/>
                  </a:cubicBezTo>
                  <a:cubicBezTo>
                    <a:pt x="44" y="27"/>
                    <a:pt x="46" y="26"/>
                    <a:pt x="47" y="26"/>
                  </a:cubicBezTo>
                  <a:cubicBezTo>
                    <a:pt x="48" y="26"/>
                    <a:pt x="49" y="27"/>
                    <a:pt x="49" y="27"/>
                  </a:cubicBezTo>
                  <a:cubicBezTo>
                    <a:pt x="50" y="25"/>
                    <a:pt x="49" y="24"/>
                    <a:pt x="49" y="22"/>
                  </a:cubicBezTo>
                  <a:cubicBezTo>
                    <a:pt x="49" y="22"/>
                    <a:pt x="49" y="21"/>
                    <a:pt x="50" y="21"/>
                  </a:cubicBezTo>
                  <a:cubicBezTo>
                    <a:pt x="51" y="21"/>
                    <a:pt x="52" y="23"/>
                    <a:pt x="53" y="23"/>
                  </a:cubicBezTo>
                  <a:cubicBezTo>
                    <a:pt x="54" y="22"/>
                    <a:pt x="53" y="20"/>
                    <a:pt x="53" y="19"/>
                  </a:cubicBezTo>
                  <a:cubicBezTo>
                    <a:pt x="53" y="18"/>
                    <a:pt x="53" y="17"/>
                    <a:pt x="54" y="1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93"/>
            <p:cNvSpPr>
              <a:spLocks noChangeAspect="1"/>
            </p:cNvSpPr>
            <p:nvPr/>
          </p:nvSpPr>
          <p:spPr bwMode="auto">
            <a:xfrm>
              <a:off x="4426406" y="2748298"/>
              <a:ext cx="159691" cy="91442"/>
            </a:xfrm>
            <a:custGeom>
              <a:avLst/>
              <a:gdLst>
                <a:gd name="T0" fmla="*/ 2147483646 w 91"/>
                <a:gd name="T1" fmla="*/ 2147483646 h 48"/>
                <a:gd name="T2" fmla="*/ 2147483646 w 91"/>
                <a:gd name="T3" fmla="*/ 2147483646 h 48"/>
                <a:gd name="T4" fmla="*/ 2147483646 w 91"/>
                <a:gd name="T5" fmla="*/ 2147483646 h 48"/>
                <a:gd name="T6" fmla="*/ 2147483646 w 91"/>
                <a:gd name="T7" fmla="*/ 2147483646 h 48"/>
                <a:gd name="T8" fmla="*/ 2147483646 w 91"/>
                <a:gd name="T9" fmla="*/ 2147483646 h 48"/>
                <a:gd name="T10" fmla="*/ 2147483646 w 91"/>
                <a:gd name="T11" fmla="*/ 2147483646 h 48"/>
                <a:gd name="T12" fmla="*/ 2147483646 w 91"/>
                <a:gd name="T13" fmla="*/ 2147483646 h 48"/>
                <a:gd name="T14" fmla="*/ 2147483646 w 91"/>
                <a:gd name="T15" fmla="*/ 2147483646 h 48"/>
                <a:gd name="T16" fmla="*/ 2147483646 w 91"/>
                <a:gd name="T17" fmla="*/ 2147483646 h 48"/>
                <a:gd name="T18" fmla="*/ 2147483646 w 91"/>
                <a:gd name="T19" fmla="*/ 2147483646 h 48"/>
                <a:gd name="T20" fmla="*/ 2147483646 w 91"/>
                <a:gd name="T21" fmla="*/ 2147483646 h 48"/>
                <a:gd name="T22" fmla="*/ 2147483646 w 91"/>
                <a:gd name="T23" fmla="*/ 2147483646 h 48"/>
                <a:gd name="T24" fmla="*/ 2147483646 w 91"/>
                <a:gd name="T25" fmla="*/ 2147483646 h 48"/>
                <a:gd name="T26" fmla="*/ 2147483646 w 91"/>
                <a:gd name="T27" fmla="*/ 2147483646 h 48"/>
                <a:gd name="T28" fmla="*/ 2147483646 w 91"/>
                <a:gd name="T29" fmla="*/ 2147483646 h 48"/>
                <a:gd name="T30" fmla="*/ 2147483646 w 91"/>
                <a:gd name="T31" fmla="*/ 2147483646 h 48"/>
                <a:gd name="T32" fmla="*/ 2147483646 w 91"/>
                <a:gd name="T33" fmla="*/ 2147483646 h 48"/>
                <a:gd name="T34" fmla="*/ 2147483646 w 91"/>
                <a:gd name="T35" fmla="*/ 2147483646 h 48"/>
                <a:gd name="T36" fmla="*/ 2147483646 w 91"/>
                <a:gd name="T37" fmla="*/ 2147483646 h 48"/>
                <a:gd name="T38" fmla="*/ 2147483646 w 91"/>
                <a:gd name="T39" fmla="*/ 2147483646 h 48"/>
                <a:gd name="T40" fmla="*/ 2147483646 w 91"/>
                <a:gd name="T41" fmla="*/ 2147483646 h 48"/>
                <a:gd name="T42" fmla="*/ 2147483646 w 91"/>
                <a:gd name="T43" fmla="*/ 2147483646 h 48"/>
                <a:gd name="T44" fmla="*/ 2147483646 w 91"/>
                <a:gd name="T45" fmla="*/ 2147483646 h 48"/>
                <a:gd name="T46" fmla="*/ 2147483646 w 91"/>
                <a:gd name="T47" fmla="*/ 2147483646 h 48"/>
                <a:gd name="T48" fmla="*/ 2147483646 w 91"/>
                <a:gd name="T49" fmla="*/ 2147483646 h 48"/>
                <a:gd name="T50" fmla="*/ 2147483646 w 91"/>
                <a:gd name="T51" fmla="*/ 2147483646 h 48"/>
                <a:gd name="T52" fmla="*/ 2147483646 w 91"/>
                <a:gd name="T53" fmla="*/ 2147483646 h 48"/>
                <a:gd name="T54" fmla="*/ 2147483646 w 91"/>
                <a:gd name="T55" fmla="*/ 2147483646 h 48"/>
                <a:gd name="T56" fmla="*/ 2147483646 w 91"/>
                <a:gd name="T57" fmla="*/ 2147483646 h 48"/>
                <a:gd name="T58" fmla="*/ 2147483646 w 91"/>
                <a:gd name="T59" fmla="*/ 2147483646 h 48"/>
                <a:gd name="T60" fmla="*/ 2147483646 w 91"/>
                <a:gd name="T61" fmla="*/ 2147483646 h 48"/>
                <a:gd name="T62" fmla="*/ 2147483646 w 91"/>
                <a:gd name="T63" fmla="*/ 2147483646 h 48"/>
                <a:gd name="T64" fmla="*/ 2147483646 w 91"/>
                <a:gd name="T65" fmla="*/ 2147483646 h 48"/>
                <a:gd name="T66" fmla="*/ 2147483646 w 91"/>
                <a:gd name="T67" fmla="*/ 2147483646 h 48"/>
                <a:gd name="T68" fmla="*/ 2147483646 w 91"/>
                <a:gd name="T69" fmla="*/ 2147483646 h 48"/>
                <a:gd name="T70" fmla="*/ 2147483646 w 91"/>
                <a:gd name="T71" fmla="*/ 2147483646 h 48"/>
                <a:gd name="T72" fmla="*/ 2147483646 w 91"/>
                <a:gd name="T73" fmla="*/ 2147483646 h 48"/>
                <a:gd name="T74" fmla="*/ 2147483646 w 91"/>
                <a:gd name="T75" fmla="*/ 2147483646 h 48"/>
                <a:gd name="T76" fmla="*/ 2147483646 w 91"/>
                <a:gd name="T77" fmla="*/ 2147483646 h 48"/>
                <a:gd name="T78" fmla="*/ 2147483646 w 91"/>
                <a:gd name="T79" fmla="*/ 2147483646 h 48"/>
                <a:gd name="T80" fmla="*/ 2147483646 w 91"/>
                <a:gd name="T81" fmla="*/ 2147483646 h 48"/>
                <a:gd name="T82" fmla="*/ 2147483646 w 91"/>
                <a:gd name="T83" fmla="*/ 2147483646 h 48"/>
                <a:gd name="T84" fmla="*/ 2147483646 w 91"/>
                <a:gd name="T85" fmla="*/ 2147483646 h 48"/>
                <a:gd name="T86" fmla="*/ 2147483646 w 91"/>
                <a:gd name="T87" fmla="*/ 2147483646 h 48"/>
                <a:gd name="T88" fmla="*/ 2147483646 w 91"/>
                <a:gd name="T89" fmla="*/ 2147483646 h 48"/>
                <a:gd name="T90" fmla="*/ 2147483646 w 91"/>
                <a:gd name="T91" fmla="*/ 2147483646 h 48"/>
                <a:gd name="T92" fmla="*/ 2147483646 w 91"/>
                <a:gd name="T93" fmla="*/ 2147483646 h 48"/>
                <a:gd name="T94" fmla="*/ 2147483646 w 91"/>
                <a:gd name="T95" fmla="*/ 2147483646 h 48"/>
                <a:gd name="T96" fmla="*/ 2147483646 w 91"/>
                <a:gd name="T97" fmla="*/ 2147483646 h 48"/>
                <a:gd name="T98" fmla="*/ 2147483646 w 91"/>
                <a:gd name="T99" fmla="*/ 2147483646 h 48"/>
                <a:gd name="T100" fmla="*/ 2147483646 w 91"/>
                <a:gd name="T101" fmla="*/ 2147483646 h 48"/>
                <a:gd name="T102" fmla="*/ 2147483646 w 91"/>
                <a:gd name="T103" fmla="*/ 2147483646 h 48"/>
                <a:gd name="T104" fmla="*/ 2147483646 w 91"/>
                <a:gd name="T105" fmla="*/ 2147483646 h 48"/>
                <a:gd name="T106" fmla="*/ 2147483646 w 91"/>
                <a:gd name="T107" fmla="*/ 2147483646 h 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1"/>
                <a:gd name="T163" fmla="*/ 0 h 48"/>
                <a:gd name="T164" fmla="*/ 91 w 91"/>
                <a:gd name="T165" fmla="*/ 48 h 4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1" h="48">
                  <a:moveTo>
                    <a:pt x="81" y="39"/>
                  </a:moveTo>
                  <a:cubicBezTo>
                    <a:pt x="81" y="38"/>
                    <a:pt x="81" y="37"/>
                    <a:pt x="82" y="37"/>
                  </a:cubicBezTo>
                  <a:cubicBezTo>
                    <a:pt x="82" y="36"/>
                    <a:pt x="84" y="37"/>
                    <a:pt x="84" y="37"/>
                  </a:cubicBezTo>
                  <a:cubicBezTo>
                    <a:pt x="84" y="35"/>
                    <a:pt x="82" y="33"/>
                    <a:pt x="82" y="31"/>
                  </a:cubicBezTo>
                  <a:cubicBezTo>
                    <a:pt x="83" y="29"/>
                    <a:pt x="85" y="29"/>
                    <a:pt x="86" y="28"/>
                  </a:cubicBezTo>
                  <a:cubicBezTo>
                    <a:pt x="87" y="27"/>
                    <a:pt x="87" y="25"/>
                    <a:pt x="88" y="25"/>
                  </a:cubicBezTo>
                  <a:cubicBezTo>
                    <a:pt x="88" y="24"/>
                    <a:pt x="90" y="24"/>
                    <a:pt x="90" y="24"/>
                  </a:cubicBezTo>
                  <a:cubicBezTo>
                    <a:pt x="91" y="22"/>
                    <a:pt x="91" y="20"/>
                    <a:pt x="91" y="19"/>
                  </a:cubicBezTo>
                  <a:cubicBezTo>
                    <a:pt x="90" y="17"/>
                    <a:pt x="88" y="16"/>
                    <a:pt x="88" y="15"/>
                  </a:cubicBezTo>
                  <a:cubicBezTo>
                    <a:pt x="87" y="14"/>
                    <a:pt x="88" y="12"/>
                    <a:pt x="88" y="11"/>
                  </a:cubicBezTo>
                  <a:cubicBezTo>
                    <a:pt x="88" y="10"/>
                    <a:pt x="88" y="8"/>
                    <a:pt x="88" y="7"/>
                  </a:cubicBezTo>
                  <a:cubicBezTo>
                    <a:pt x="86" y="6"/>
                    <a:pt x="85" y="6"/>
                    <a:pt x="83" y="6"/>
                  </a:cubicBezTo>
                  <a:cubicBezTo>
                    <a:pt x="82" y="5"/>
                    <a:pt x="80" y="6"/>
                    <a:pt x="79" y="6"/>
                  </a:cubicBezTo>
                  <a:cubicBezTo>
                    <a:pt x="76" y="5"/>
                    <a:pt x="75" y="4"/>
                    <a:pt x="72" y="3"/>
                  </a:cubicBezTo>
                  <a:cubicBezTo>
                    <a:pt x="70" y="3"/>
                    <a:pt x="68" y="3"/>
                    <a:pt x="66" y="2"/>
                  </a:cubicBezTo>
                  <a:cubicBezTo>
                    <a:pt x="66" y="2"/>
                    <a:pt x="65" y="0"/>
                    <a:pt x="64" y="1"/>
                  </a:cubicBezTo>
                  <a:cubicBezTo>
                    <a:pt x="63" y="2"/>
                    <a:pt x="65" y="5"/>
                    <a:pt x="64" y="6"/>
                  </a:cubicBezTo>
                  <a:cubicBezTo>
                    <a:pt x="62" y="8"/>
                    <a:pt x="59" y="9"/>
                    <a:pt x="57" y="9"/>
                  </a:cubicBezTo>
                  <a:cubicBezTo>
                    <a:pt x="54" y="9"/>
                    <a:pt x="53" y="7"/>
                    <a:pt x="51" y="6"/>
                  </a:cubicBezTo>
                  <a:cubicBezTo>
                    <a:pt x="51" y="7"/>
                    <a:pt x="51" y="9"/>
                    <a:pt x="51" y="9"/>
                  </a:cubicBezTo>
                  <a:cubicBezTo>
                    <a:pt x="50" y="10"/>
                    <a:pt x="47" y="9"/>
                    <a:pt x="46" y="9"/>
                  </a:cubicBezTo>
                  <a:cubicBezTo>
                    <a:pt x="45" y="10"/>
                    <a:pt x="47" y="12"/>
                    <a:pt x="46" y="13"/>
                  </a:cubicBezTo>
                  <a:cubicBezTo>
                    <a:pt x="44" y="15"/>
                    <a:pt x="40" y="14"/>
                    <a:pt x="39" y="16"/>
                  </a:cubicBezTo>
                  <a:cubicBezTo>
                    <a:pt x="38" y="18"/>
                    <a:pt x="42" y="20"/>
                    <a:pt x="41" y="22"/>
                  </a:cubicBezTo>
                  <a:cubicBezTo>
                    <a:pt x="39" y="24"/>
                    <a:pt x="35" y="24"/>
                    <a:pt x="33" y="25"/>
                  </a:cubicBezTo>
                  <a:cubicBezTo>
                    <a:pt x="30" y="26"/>
                    <a:pt x="27" y="26"/>
                    <a:pt x="25" y="27"/>
                  </a:cubicBezTo>
                  <a:cubicBezTo>
                    <a:pt x="23" y="28"/>
                    <a:pt x="22" y="30"/>
                    <a:pt x="21" y="30"/>
                  </a:cubicBezTo>
                  <a:cubicBezTo>
                    <a:pt x="19" y="31"/>
                    <a:pt x="18" y="29"/>
                    <a:pt x="16" y="28"/>
                  </a:cubicBezTo>
                  <a:cubicBezTo>
                    <a:pt x="14" y="28"/>
                    <a:pt x="12" y="27"/>
                    <a:pt x="11" y="28"/>
                  </a:cubicBezTo>
                  <a:cubicBezTo>
                    <a:pt x="9" y="28"/>
                    <a:pt x="11" y="32"/>
                    <a:pt x="9" y="32"/>
                  </a:cubicBezTo>
                  <a:cubicBezTo>
                    <a:pt x="7" y="32"/>
                    <a:pt x="6" y="28"/>
                    <a:pt x="3" y="27"/>
                  </a:cubicBezTo>
                  <a:cubicBezTo>
                    <a:pt x="2" y="27"/>
                    <a:pt x="2" y="30"/>
                    <a:pt x="1" y="31"/>
                  </a:cubicBezTo>
                  <a:cubicBezTo>
                    <a:pt x="1" y="32"/>
                    <a:pt x="1" y="33"/>
                    <a:pt x="1" y="33"/>
                  </a:cubicBezTo>
                  <a:cubicBezTo>
                    <a:pt x="1" y="34"/>
                    <a:pt x="0" y="36"/>
                    <a:pt x="1" y="36"/>
                  </a:cubicBezTo>
                  <a:cubicBezTo>
                    <a:pt x="1" y="37"/>
                    <a:pt x="3" y="36"/>
                    <a:pt x="4" y="37"/>
                  </a:cubicBezTo>
                  <a:cubicBezTo>
                    <a:pt x="5" y="38"/>
                    <a:pt x="6" y="40"/>
                    <a:pt x="7" y="40"/>
                  </a:cubicBezTo>
                  <a:cubicBezTo>
                    <a:pt x="9" y="40"/>
                    <a:pt x="9" y="37"/>
                    <a:pt x="11" y="37"/>
                  </a:cubicBezTo>
                  <a:cubicBezTo>
                    <a:pt x="12" y="37"/>
                    <a:pt x="11" y="39"/>
                    <a:pt x="12" y="40"/>
                  </a:cubicBezTo>
                  <a:cubicBezTo>
                    <a:pt x="13" y="40"/>
                    <a:pt x="14" y="41"/>
                    <a:pt x="15" y="41"/>
                  </a:cubicBezTo>
                  <a:cubicBezTo>
                    <a:pt x="17" y="41"/>
                    <a:pt x="18" y="42"/>
                    <a:pt x="19" y="42"/>
                  </a:cubicBezTo>
                  <a:cubicBezTo>
                    <a:pt x="20" y="41"/>
                    <a:pt x="19" y="39"/>
                    <a:pt x="19" y="39"/>
                  </a:cubicBezTo>
                  <a:cubicBezTo>
                    <a:pt x="21" y="38"/>
                    <a:pt x="22" y="38"/>
                    <a:pt x="24" y="38"/>
                  </a:cubicBezTo>
                  <a:cubicBezTo>
                    <a:pt x="26" y="37"/>
                    <a:pt x="27" y="38"/>
                    <a:pt x="29" y="37"/>
                  </a:cubicBezTo>
                  <a:cubicBezTo>
                    <a:pt x="30" y="37"/>
                    <a:pt x="31" y="36"/>
                    <a:pt x="33" y="36"/>
                  </a:cubicBezTo>
                  <a:cubicBezTo>
                    <a:pt x="33" y="37"/>
                    <a:pt x="32" y="38"/>
                    <a:pt x="33" y="39"/>
                  </a:cubicBezTo>
                  <a:cubicBezTo>
                    <a:pt x="33" y="41"/>
                    <a:pt x="34" y="42"/>
                    <a:pt x="36" y="43"/>
                  </a:cubicBezTo>
                  <a:cubicBezTo>
                    <a:pt x="37" y="43"/>
                    <a:pt x="40" y="43"/>
                    <a:pt x="42" y="44"/>
                  </a:cubicBezTo>
                  <a:cubicBezTo>
                    <a:pt x="44" y="44"/>
                    <a:pt x="47" y="45"/>
                    <a:pt x="50" y="45"/>
                  </a:cubicBezTo>
                  <a:cubicBezTo>
                    <a:pt x="50" y="45"/>
                    <a:pt x="50" y="46"/>
                    <a:pt x="51" y="46"/>
                  </a:cubicBezTo>
                  <a:cubicBezTo>
                    <a:pt x="53" y="46"/>
                    <a:pt x="57" y="48"/>
                    <a:pt x="60" y="48"/>
                  </a:cubicBezTo>
                  <a:cubicBezTo>
                    <a:pt x="62" y="48"/>
                    <a:pt x="63" y="45"/>
                    <a:pt x="65" y="44"/>
                  </a:cubicBezTo>
                  <a:cubicBezTo>
                    <a:pt x="67" y="43"/>
                    <a:pt x="70" y="44"/>
                    <a:pt x="72" y="44"/>
                  </a:cubicBezTo>
                  <a:cubicBezTo>
                    <a:pt x="74" y="44"/>
                    <a:pt x="76" y="43"/>
                    <a:pt x="77" y="43"/>
                  </a:cubicBezTo>
                  <a:cubicBezTo>
                    <a:pt x="79" y="42"/>
                    <a:pt x="80" y="40"/>
                    <a:pt x="81" y="39"/>
                  </a:cubicBezTo>
                  <a:close/>
                </a:path>
              </a:pathLst>
            </a:custGeom>
            <a:solidFill>
              <a:schemeClr val="tx2"/>
            </a:solidFill>
            <a:ln w="3175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94"/>
            <p:cNvSpPr>
              <a:spLocks noChangeAspect="1"/>
            </p:cNvSpPr>
            <p:nvPr/>
          </p:nvSpPr>
          <p:spPr bwMode="auto">
            <a:xfrm>
              <a:off x="4477683" y="2680919"/>
              <a:ext cx="143577" cy="85025"/>
            </a:xfrm>
            <a:custGeom>
              <a:avLst/>
              <a:gdLst>
                <a:gd name="T0" fmla="*/ 2147483646 w 82"/>
                <a:gd name="T1" fmla="*/ 2147483646 h 44"/>
                <a:gd name="T2" fmla="*/ 2147483646 w 82"/>
                <a:gd name="T3" fmla="*/ 2147483646 h 44"/>
                <a:gd name="T4" fmla="*/ 2147483646 w 82"/>
                <a:gd name="T5" fmla="*/ 2147483646 h 44"/>
                <a:gd name="T6" fmla="*/ 2147483646 w 82"/>
                <a:gd name="T7" fmla="*/ 2147483646 h 44"/>
                <a:gd name="T8" fmla="*/ 2147483646 w 82"/>
                <a:gd name="T9" fmla="*/ 2147483646 h 44"/>
                <a:gd name="T10" fmla="*/ 2147483646 w 82"/>
                <a:gd name="T11" fmla="*/ 2147483646 h 44"/>
                <a:gd name="T12" fmla="*/ 2147483646 w 82"/>
                <a:gd name="T13" fmla="*/ 2147483646 h 44"/>
                <a:gd name="T14" fmla="*/ 2147483646 w 82"/>
                <a:gd name="T15" fmla="*/ 2147483646 h 44"/>
                <a:gd name="T16" fmla="*/ 2147483646 w 82"/>
                <a:gd name="T17" fmla="*/ 2147483646 h 44"/>
                <a:gd name="T18" fmla="*/ 2147483646 w 82"/>
                <a:gd name="T19" fmla="*/ 2147483646 h 44"/>
                <a:gd name="T20" fmla="*/ 2147483646 w 82"/>
                <a:gd name="T21" fmla="*/ 2147483646 h 44"/>
                <a:gd name="T22" fmla="*/ 2147483646 w 82"/>
                <a:gd name="T23" fmla="*/ 2147483646 h 44"/>
                <a:gd name="T24" fmla="*/ 2147483646 w 82"/>
                <a:gd name="T25" fmla="*/ 2147483646 h 44"/>
                <a:gd name="T26" fmla="*/ 2147483646 w 82"/>
                <a:gd name="T27" fmla="*/ 2147483646 h 44"/>
                <a:gd name="T28" fmla="*/ 2147483646 w 82"/>
                <a:gd name="T29" fmla="*/ 2147483646 h 44"/>
                <a:gd name="T30" fmla="*/ 2147483646 w 82"/>
                <a:gd name="T31" fmla="*/ 2147483646 h 44"/>
                <a:gd name="T32" fmla="*/ 2147483646 w 82"/>
                <a:gd name="T33" fmla="*/ 2147483646 h 44"/>
                <a:gd name="T34" fmla="*/ 2147483646 w 82"/>
                <a:gd name="T35" fmla="*/ 2147483646 h 44"/>
                <a:gd name="T36" fmla="*/ 2147483646 w 82"/>
                <a:gd name="T37" fmla="*/ 2147483646 h 44"/>
                <a:gd name="T38" fmla="*/ 2147483646 w 82"/>
                <a:gd name="T39" fmla="*/ 2147483646 h 44"/>
                <a:gd name="T40" fmla="*/ 2147483646 w 82"/>
                <a:gd name="T41" fmla="*/ 2147483646 h 44"/>
                <a:gd name="T42" fmla="*/ 2147483646 w 82"/>
                <a:gd name="T43" fmla="*/ 2147483646 h 44"/>
                <a:gd name="T44" fmla="*/ 2147483646 w 82"/>
                <a:gd name="T45" fmla="*/ 2147483646 h 44"/>
                <a:gd name="T46" fmla="*/ 2147483646 w 82"/>
                <a:gd name="T47" fmla="*/ 2147483646 h 44"/>
                <a:gd name="T48" fmla="*/ 2147483646 w 82"/>
                <a:gd name="T49" fmla="*/ 2147483646 h 44"/>
                <a:gd name="T50" fmla="*/ 2147483646 w 82"/>
                <a:gd name="T51" fmla="*/ 2147483646 h 44"/>
                <a:gd name="T52" fmla="*/ 0 w 82"/>
                <a:gd name="T53" fmla="*/ 2147483646 h 44"/>
                <a:gd name="T54" fmla="*/ 2147483646 w 82"/>
                <a:gd name="T55" fmla="*/ 2147483646 h 44"/>
                <a:gd name="T56" fmla="*/ 2147483646 w 82"/>
                <a:gd name="T57" fmla="*/ 2147483646 h 44"/>
                <a:gd name="T58" fmla="*/ 2147483646 w 82"/>
                <a:gd name="T59" fmla="*/ 2147483646 h 44"/>
                <a:gd name="T60" fmla="*/ 2147483646 w 82"/>
                <a:gd name="T61" fmla="*/ 2147483646 h 44"/>
                <a:gd name="T62" fmla="*/ 2147483646 w 82"/>
                <a:gd name="T63" fmla="*/ 2147483646 h 44"/>
                <a:gd name="T64" fmla="*/ 2147483646 w 82"/>
                <a:gd name="T65" fmla="*/ 2147483646 h 44"/>
                <a:gd name="T66" fmla="*/ 2147483646 w 82"/>
                <a:gd name="T67" fmla="*/ 2147483646 h 44"/>
                <a:gd name="T68" fmla="*/ 2147483646 w 82"/>
                <a:gd name="T69" fmla="*/ 2147483646 h 44"/>
                <a:gd name="T70" fmla="*/ 2147483646 w 82"/>
                <a:gd name="T71" fmla="*/ 2147483646 h 44"/>
                <a:gd name="T72" fmla="*/ 2147483646 w 82"/>
                <a:gd name="T73" fmla="*/ 2147483646 h 44"/>
                <a:gd name="T74" fmla="*/ 2147483646 w 82"/>
                <a:gd name="T75" fmla="*/ 2147483646 h 44"/>
                <a:gd name="T76" fmla="*/ 2147483646 w 82"/>
                <a:gd name="T77" fmla="*/ 2147483646 h 44"/>
                <a:gd name="T78" fmla="*/ 2147483646 w 82"/>
                <a:gd name="T79" fmla="*/ 2147483646 h 44"/>
                <a:gd name="T80" fmla="*/ 2147483646 w 82"/>
                <a:gd name="T81" fmla="*/ 2147483646 h 44"/>
                <a:gd name="T82" fmla="*/ 2147483646 w 82"/>
                <a:gd name="T83" fmla="*/ 2147483646 h 44"/>
                <a:gd name="T84" fmla="*/ 2147483646 w 82"/>
                <a:gd name="T85" fmla="*/ 2147483646 h 44"/>
                <a:gd name="T86" fmla="*/ 2147483646 w 82"/>
                <a:gd name="T87" fmla="*/ 2147483646 h 44"/>
                <a:gd name="T88" fmla="*/ 2147483646 w 82"/>
                <a:gd name="T89" fmla="*/ 2147483646 h 44"/>
                <a:gd name="T90" fmla="*/ 2147483646 w 82"/>
                <a:gd name="T91" fmla="*/ 2147483646 h 4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2"/>
                <a:gd name="T139" fmla="*/ 0 h 44"/>
                <a:gd name="T140" fmla="*/ 82 w 82"/>
                <a:gd name="T141" fmla="*/ 44 h 4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2" h="44">
                  <a:moveTo>
                    <a:pt x="82" y="28"/>
                  </a:moveTo>
                  <a:cubicBezTo>
                    <a:pt x="81" y="27"/>
                    <a:pt x="79" y="26"/>
                    <a:pt x="78" y="25"/>
                  </a:cubicBezTo>
                  <a:cubicBezTo>
                    <a:pt x="77" y="24"/>
                    <a:pt x="77" y="22"/>
                    <a:pt x="76" y="21"/>
                  </a:cubicBezTo>
                  <a:cubicBezTo>
                    <a:pt x="75" y="20"/>
                    <a:pt x="74" y="19"/>
                    <a:pt x="72" y="19"/>
                  </a:cubicBezTo>
                  <a:cubicBezTo>
                    <a:pt x="71" y="19"/>
                    <a:pt x="70" y="19"/>
                    <a:pt x="70" y="19"/>
                  </a:cubicBezTo>
                  <a:cubicBezTo>
                    <a:pt x="68" y="19"/>
                    <a:pt x="67" y="18"/>
                    <a:pt x="66" y="17"/>
                  </a:cubicBezTo>
                  <a:cubicBezTo>
                    <a:pt x="66" y="16"/>
                    <a:pt x="68" y="15"/>
                    <a:pt x="67" y="15"/>
                  </a:cubicBezTo>
                  <a:cubicBezTo>
                    <a:pt x="66" y="14"/>
                    <a:pt x="65" y="15"/>
                    <a:pt x="64" y="15"/>
                  </a:cubicBezTo>
                  <a:cubicBezTo>
                    <a:pt x="62" y="15"/>
                    <a:pt x="61" y="13"/>
                    <a:pt x="60" y="13"/>
                  </a:cubicBezTo>
                  <a:cubicBezTo>
                    <a:pt x="59" y="12"/>
                    <a:pt x="57" y="11"/>
                    <a:pt x="57" y="12"/>
                  </a:cubicBezTo>
                  <a:cubicBezTo>
                    <a:pt x="57" y="13"/>
                    <a:pt x="59" y="14"/>
                    <a:pt x="59" y="15"/>
                  </a:cubicBezTo>
                  <a:cubicBezTo>
                    <a:pt x="59" y="16"/>
                    <a:pt x="57" y="18"/>
                    <a:pt x="55" y="18"/>
                  </a:cubicBezTo>
                  <a:cubicBezTo>
                    <a:pt x="54" y="18"/>
                    <a:pt x="53" y="16"/>
                    <a:pt x="52" y="15"/>
                  </a:cubicBezTo>
                  <a:cubicBezTo>
                    <a:pt x="51" y="13"/>
                    <a:pt x="52" y="10"/>
                    <a:pt x="51" y="8"/>
                  </a:cubicBezTo>
                  <a:cubicBezTo>
                    <a:pt x="50" y="7"/>
                    <a:pt x="49" y="9"/>
                    <a:pt x="47" y="8"/>
                  </a:cubicBezTo>
                  <a:cubicBezTo>
                    <a:pt x="46" y="8"/>
                    <a:pt x="45" y="6"/>
                    <a:pt x="43" y="5"/>
                  </a:cubicBezTo>
                  <a:cubicBezTo>
                    <a:pt x="42" y="5"/>
                    <a:pt x="40" y="6"/>
                    <a:pt x="38" y="6"/>
                  </a:cubicBezTo>
                  <a:cubicBezTo>
                    <a:pt x="37" y="5"/>
                    <a:pt x="39" y="3"/>
                    <a:pt x="38" y="3"/>
                  </a:cubicBezTo>
                  <a:cubicBezTo>
                    <a:pt x="37" y="2"/>
                    <a:pt x="35" y="2"/>
                    <a:pt x="34" y="1"/>
                  </a:cubicBezTo>
                  <a:cubicBezTo>
                    <a:pt x="33" y="3"/>
                    <a:pt x="34" y="6"/>
                    <a:pt x="32" y="5"/>
                  </a:cubicBezTo>
                  <a:cubicBezTo>
                    <a:pt x="30" y="5"/>
                    <a:pt x="30" y="1"/>
                    <a:pt x="28" y="1"/>
                  </a:cubicBezTo>
                  <a:cubicBezTo>
                    <a:pt x="27" y="0"/>
                    <a:pt x="28" y="3"/>
                    <a:pt x="27" y="4"/>
                  </a:cubicBezTo>
                  <a:cubicBezTo>
                    <a:pt x="25" y="5"/>
                    <a:pt x="23" y="6"/>
                    <a:pt x="21" y="7"/>
                  </a:cubicBezTo>
                  <a:cubicBezTo>
                    <a:pt x="18" y="8"/>
                    <a:pt x="16" y="9"/>
                    <a:pt x="14" y="10"/>
                  </a:cubicBezTo>
                  <a:cubicBezTo>
                    <a:pt x="12" y="10"/>
                    <a:pt x="9" y="11"/>
                    <a:pt x="7" y="12"/>
                  </a:cubicBezTo>
                  <a:cubicBezTo>
                    <a:pt x="6" y="12"/>
                    <a:pt x="5" y="13"/>
                    <a:pt x="3" y="13"/>
                  </a:cubicBezTo>
                  <a:cubicBezTo>
                    <a:pt x="2" y="14"/>
                    <a:pt x="0" y="13"/>
                    <a:pt x="0" y="14"/>
                  </a:cubicBezTo>
                  <a:cubicBezTo>
                    <a:pt x="1" y="16"/>
                    <a:pt x="4" y="17"/>
                    <a:pt x="5" y="19"/>
                  </a:cubicBezTo>
                  <a:cubicBezTo>
                    <a:pt x="6" y="20"/>
                    <a:pt x="4" y="22"/>
                    <a:pt x="5" y="23"/>
                  </a:cubicBezTo>
                  <a:cubicBezTo>
                    <a:pt x="6" y="26"/>
                    <a:pt x="7" y="28"/>
                    <a:pt x="9" y="30"/>
                  </a:cubicBezTo>
                  <a:cubicBezTo>
                    <a:pt x="11" y="32"/>
                    <a:pt x="13" y="33"/>
                    <a:pt x="15" y="34"/>
                  </a:cubicBezTo>
                  <a:cubicBezTo>
                    <a:pt x="18" y="36"/>
                    <a:pt x="20" y="39"/>
                    <a:pt x="22" y="41"/>
                  </a:cubicBezTo>
                  <a:cubicBezTo>
                    <a:pt x="24" y="42"/>
                    <a:pt x="25" y="44"/>
                    <a:pt x="28" y="44"/>
                  </a:cubicBezTo>
                  <a:cubicBezTo>
                    <a:pt x="30" y="44"/>
                    <a:pt x="33" y="43"/>
                    <a:pt x="35" y="41"/>
                  </a:cubicBezTo>
                  <a:cubicBezTo>
                    <a:pt x="36" y="40"/>
                    <a:pt x="34" y="37"/>
                    <a:pt x="35" y="36"/>
                  </a:cubicBezTo>
                  <a:cubicBezTo>
                    <a:pt x="36" y="35"/>
                    <a:pt x="37" y="37"/>
                    <a:pt x="37" y="37"/>
                  </a:cubicBezTo>
                  <a:cubicBezTo>
                    <a:pt x="39" y="38"/>
                    <a:pt x="41" y="38"/>
                    <a:pt x="43" y="38"/>
                  </a:cubicBezTo>
                  <a:cubicBezTo>
                    <a:pt x="46" y="39"/>
                    <a:pt x="47" y="40"/>
                    <a:pt x="50" y="41"/>
                  </a:cubicBezTo>
                  <a:cubicBezTo>
                    <a:pt x="51" y="41"/>
                    <a:pt x="53" y="40"/>
                    <a:pt x="54" y="41"/>
                  </a:cubicBezTo>
                  <a:cubicBezTo>
                    <a:pt x="56" y="41"/>
                    <a:pt x="57" y="41"/>
                    <a:pt x="59" y="42"/>
                  </a:cubicBezTo>
                  <a:cubicBezTo>
                    <a:pt x="60" y="41"/>
                    <a:pt x="61" y="39"/>
                    <a:pt x="62" y="39"/>
                  </a:cubicBezTo>
                  <a:cubicBezTo>
                    <a:pt x="64" y="38"/>
                    <a:pt x="65" y="40"/>
                    <a:pt x="67" y="39"/>
                  </a:cubicBezTo>
                  <a:cubicBezTo>
                    <a:pt x="69" y="38"/>
                    <a:pt x="71" y="36"/>
                    <a:pt x="73" y="35"/>
                  </a:cubicBezTo>
                  <a:cubicBezTo>
                    <a:pt x="73" y="34"/>
                    <a:pt x="73" y="32"/>
                    <a:pt x="74" y="31"/>
                  </a:cubicBezTo>
                  <a:cubicBezTo>
                    <a:pt x="75" y="30"/>
                    <a:pt x="77" y="29"/>
                    <a:pt x="78" y="29"/>
                  </a:cubicBezTo>
                  <a:cubicBezTo>
                    <a:pt x="79" y="29"/>
                    <a:pt x="81" y="28"/>
                    <a:pt x="82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95"/>
            <p:cNvSpPr>
              <a:spLocks noChangeAspect="1"/>
            </p:cNvSpPr>
            <p:nvPr/>
          </p:nvSpPr>
          <p:spPr bwMode="auto">
            <a:xfrm>
              <a:off x="4508449" y="2823696"/>
              <a:ext cx="65928" cy="51336"/>
            </a:xfrm>
            <a:custGeom>
              <a:avLst/>
              <a:gdLst>
                <a:gd name="T0" fmla="*/ 2147483646 w 37"/>
                <a:gd name="T1" fmla="*/ 2147483646 h 27"/>
                <a:gd name="T2" fmla="*/ 2147483646 w 37"/>
                <a:gd name="T3" fmla="*/ 2147483646 h 27"/>
                <a:gd name="T4" fmla="*/ 2147483646 w 37"/>
                <a:gd name="T5" fmla="*/ 0 h 27"/>
                <a:gd name="T6" fmla="*/ 2147483646 w 37"/>
                <a:gd name="T7" fmla="*/ 2147483646 h 27"/>
                <a:gd name="T8" fmla="*/ 2147483646 w 37"/>
                <a:gd name="T9" fmla="*/ 2147483646 h 27"/>
                <a:gd name="T10" fmla="*/ 2147483646 w 37"/>
                <a:gd name="T11" fmla="*/ 2147483646 h 27"/>
                <a:gd name="T12" fmla="*/ 2147483646 w 37"/>
                <a:gd name="T13" fmla="*/ 2147483646 h 27"/>
                <a:gd name="T14" fmla="*/ 2147483646 w 37"/>
                <a:gd name="T15" fmla="*/ 2147483646 h 27"/>
                <a:gd name="T16" fmla="*/ 2147483646 w 37"/>
                <a:gd name="T17" fmla="*/ 2147483646 h 27"/>
                <a:gd name="T18" fmla="*/ 2147483646 w 37"/>
                <a:gd name="T19" fmla="*/ 2147483646 h 27"/>
                <a:gd name="T20" fmla="*/ 2147483646 w 37"/>
                <a:gd name="T21" fmla="*/ 2147483646 h 27"/>
                <a:gd name="T22" fmla="*/ 2147483646 w 37"/>
                <a:gd name="T23" fmla="*/ 2147483646 h 27"/>
                <a:gd name="T24" fmla="*/ 2147483646 w 37"/>
                <a:gd name="T25" fmla="*/ 2147483646 h 27"/>
                <a:gd name="T26" fmla="*/ 2147483646 w 37"/>
                <a:gd name="T27" fmla="*/ 2147483646 h 27"/>
                <a:gd name="T28" fmla="*/ 2147483646 w 37"/>
                <a:gd name="T29" fmla="*/ 2147483646 h 27"/>
                <a:gd name="T30" fmla="*/ 2147483646 w 37"/>
                <a:gd name="T31" fmla="*/ 2147483646 h 27"/>
                <a:gd name="T32" fmla="*/ 2147483646 w 37"/>
                <a:gd name="T33" fmla="*/ 2147483646 h 27"/>
                <a:gd name="T34" fmla="*/ 2147483646 w 37"/>
                <a:gd name="T35" fmla="*/ 2147483646 h 27"/>
                <a:gd name="T36" fmla="*/ 2147483646 w 37"/>
                <a:gd name="T37" fmla="*/ 2147483646 h 27"/>
                <a:gd name="T38" fmla="*/ 2147483646 w 37"/>
                <a:gd name="T39" fmla="*/ 2147483646 h 27"/>
                <a:gd name="T40" fmla="*/ 2147483646 w 37"/>
                <a:gd name="T41" fmla="*/ 2147483646 h 27"/>
                <a:gd name="T42" fmla="*/ 2147483646 w 37"/>
                <a:gd name="T43" fmla="*/ 2147483646 h 27"/>
                <a:gd name="T44" fmla="*/ 2147483646 w 37"/>
                <a:gd name="T45" fmla="*/ 2147483646 h 27"/>
                <a:gd name="T46" fmla="*/ 2147483646 w 37"/>
                <a:gd name="T47" fmla="*/ 2147483646 h 27"/>
                <a:gd name="T48" fmla="*/ 2147483646 w 37"/>
                <a:gd name="T49" fmla="*/ 2147483646 h 27"/>
                <a:gd name="T50" fmla="*/ 2147483646 w 37"/>
                <a:gd name="T51" fmla="*/ 2147483646 h 27"/>
                <a:gd name="T52" fmla="*/ 2147483646 w 37"/>
                <a:gd name="T53" fmla="*/ 2147483646 h 2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7"/>
                <a:gd name="T82" fmla="*/ 0 h 27"/>
                <a:gd name="T83" fmla="*/ 37 w 37"/>
                <a:gd name="T84" fmla="*/ 27 h 2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7" h="27">
                  <a:moveTo>
                    <a:pt x="37" y="7"/>
                  </a:moveTo>
                  <a:cubicBezTo>
                    <a:pt x="37" y="6"/>
                    <a:pt x="36" y="5"/>
                    <a:pt x="35" y="4"/>
                  </a:cubicBezTo>
                  <a:cubicBezTo>
                    <a:pt x="35" y="2"/>
                    <a:pt x="34" y="1"/>
                    <a:pt x="34" y="0"/>
                  </a:cubicBezTo>
                  <a:cubicBezTo>
                    <a:pt x="33" y="1"/>
                    <a:pt x="32" y="3"/>
                    <a:pt x="30" y="4"/>
                  </a:cubicBezTo>
                  <a:cubicBezTo>
                    <a:pt x="29" y="4"/>
                    <a:pt x="27" y="5"/>
                    <a:pt x="25" y="5"/>
                  </a:cubicBezTo>
                  <a:cubicBezTo>
                    <a:pt x="23" y="5"/>
                    <a:pt x="20" y="4"/>
                    <a:pt x="18" y="5"/>
                  </a:cubicBezTo>
                  <a:cubicBezTo>
                    <a:pt x="16" y="6"/>
                    <a:pt x="15" y="9"/>
                    <a:pt x="13" y="9"/>
                  </a:cubicBezTo>
                  <a:cubicBezTo>
                    <a:pt x="10" y="9"/>
                    <a:pt x="6" y="7"/>
                    <a:pt x="4" y="7"/>
                  </a:cubicBezTo>
                  <a:cubicBezTo>
                    <a:pt x="3" y="8"/>
                    <a:pt x="1" y="8"/>
                    <a:pt x="1" y="9"/>
                  </a:cubicBezTo>
                  <a:cubicBezTo>
                    <a:pt x="0" y="10"/>
                    <a:pt x="2" y="11"/>
                    <a:pt x="2" y="13"/>
                  </a:cubicBezTo>
                  <a:cubicBezTo>
                    <a:pt x="3" y="14"/>
                    <a:pt x="1" y="15"/>
                    <a:pt x="2" y="17"/>
                  </a:cubicBezTo>
                  <a:cubicBezTo>
                    <a:pt x="2" y="18"/>
                    <a:pt x="3" y="19"/>
                    <a:pt x="4" y="21"/>
                  </a:cubicBezTo>
                  <a:cubicBezTo>
                    <a:pt x="4" y="21"/>
                    <a:pt x="6" y="22"/>
                    <a:pt x="6" y="23"/>
                  </a:cubicBezTo>
                  <a:cubicBezTo>
                    <a:pt x="6" y="24"/>
                    <a:pt x="4" y="25"/>
                    <a:pt x="3" y="26"/>
                  </a:cubicBezTo>
                  <a:cubicBezTo>
                    <a:pt x="4" y="26"/>
                    <a:pt x="5" y="26"/>
                    <a:pt x="6" y="26"/>
                  </a:cubicBezTo>
                  <a:cubicBezTo>
                    <a:pt x="7" y="25"/>
                    <a:pt x="7" y="25"/>
                    <a:pt x="8" y="24"/>
                  </a:cubicBezTo>
                  <a:cubicBezTo>
                    <a:pt x="9" y="24"/>
                    <a:pt x="10" y="25"/>
                    <a:pt x="11" y="25"/>
                  </a:cubicBezTo>
                  <a:cubicBezTo>
                    <a:pt x="12" y="25"/>
                    <a:pt x="13" y="23"/>
                    <a:pt x="14" y="23"/>
                  </a:cubicBezTo>
                  <a:cubicBezTo>
                    <a:pt x="15" y="23"/>
                    <a:pt x="15" y="24"/>
                    <a:pt x="16" y="25"/>
                  </a:cubicBezTo>
                  <a:cubicBezTo>
                    <a:pt x="17" y="25"/>
                    <a:pt x="18" y="25"/>
                    <a:pt x="19" y="25"/>
                  </a:cubicBezTo>
                  <a:cubicBezTo>
                    <a:pt x="21" y="26"/>
                    <a:pt x="22" y="27"/>
                    <a:pt x="23" y="26"/>
                  </a:cubicBezTo>
                  <a:cubicBezTo>
                    <a:pt x="24" y="24"/>
                    <a:pt x="22" y="21"/>
                    <a:pt x="23" y="19"/>
                  </a:cubicBezTo>
                  <a:cubicBezTo>
                    <a:pt x="24" y="18"/>
                    <a:pt x="27" y="20"/>
                    <a:pt x="27" y="19"/>
                  </a:cubicBezTo>
                  <a:cubicBezTo>
                    <a:pt x="28" y="17"/>
                    <a:pt x="26" y="14"/>
                    <a:pt x="27" y="12"/>
                  </a:cubicBezTo>
                  <a:cubicBezTo>
                    <a:pt x="28" y="10"/>
                    <a:pt x="32" y="11"/>
                    <a:pt x="34" y="9"/>
                  </a:cubicBezTo>
                  <a:cubicBezTo>
                    <a:pt x="35" y="9"/>
                    <a:pt x="33" y="7"/>
                    <a:pt x="34" y="6"/>
                  </a:cubicBezTo>
                  <a:cubicBezTo>
                    <a:pt x="35" y="6"/>
                    <a:pt x="36" y="7"/>
                    <a:pt x="37" y="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96"/>
            <p:cNvSpPr>
              <a:spLocks noChangeAspect="1" noEditPoints="1"/>
            </p:cNvSpPr>
            <p:nvPr/>
          </p:nvSpPr>
          <p:spPr bwMode="auto">
            <a:xfrm>
              <a:off x="4568517" y="2765943"/>
              <a:ext cx="139182" cy="96255"/>
            </a:xfrm>
            <a:custGeom>
              <a:avLst/>
              <a:gdLst>
                <a:gd name="T0" fmla="*/ 0 w 79"/>
                <a:gd name="T1" fmla="*/ 2147483646 h 50"/>
                <a:gd name="T2" fmla="*/ 2147483646 w 79"/>
                <a:gd name="T3" fmla="*/ 2147483646 h 50"/>
                <a:gd name="T4" fmla="*/ 2147483646 w 79"/>
                <a:gd name="T5" fmla="*/ 2147483646 h 50"/>
                <a:gd name="T6" fmla="*/ 2147483646 w 79"/>
                <a:gd name="T7" fmla="*/ 2147483646 h 50"/>
                <a:gd name="T8" fmla="*/ 2147483646 w 79"/>
                <a:gd name="T9" fmla="*/ 2147483646 h 50"/>
                <a:gd name="T10" fmla="*/ 2147483646 w 79"/>
                <a:gd name="T11" fmla="*/ 2147483646 h 50"/>
                <a:gd name="T12" fmla="*/ 2147483646 w 79"/>
                <a:gd name="T13" fmla="*/ 2147483646 h 50"/>
                <a:gd name="T14" fmla="*/ 2147483646 w 79"/>
                <a:gd name="T15" fmla="*/ 2147483646 h 50"/>
                <a:gd name="T16" fmla="*/ 2147483646 w 79"/>
                <a:gd name="T17" fmla="*/ 2147483646 h 50"/>
                <a:gd name="T18" fmla="*/ 2147483646 w 79"/>
                <a:gd name="T19" fmla="*/ 2147483646 h 50"/>
                <a:gd name="T20" fmla="*/ 2147483646 w 79"/>
                <a:gd name="T21" fmla="*/ 2147483646 h 50"/>
                <a:gd name="T22" fmla="*/ 2147483646 w 79"/>
                <a:gd name="T23" fmla="*/ 2147483646 h 50"/>
                <a:gd name="T24" fmla="*/ 2147483646 w 79"/>
                <a:gd name="T25" fmla="*/ 2147483646 h 50"/>
                <a:gd name="T26" fmla="*/ 2147483646 w 79"/>
                <a:gd name="T27" fmla="*/ 2147483646 h 50"/>
                <a:gd name="T28" fmla="*/ 2147483646 w 79"/>
                <a:gd name="T29" fmla="*/ 2147483646 h 50"/>
                <a:gd name="T30" fmla="*/ 2147483646 w 79"/>
                <a:gd name="T31" fmla="*/ 2147483646 h 50"/>
                <a:gd name="T32" fmla="*/ 2147483646 w 79"/>
                <a:gd name="T33" fmla="*/ 2147483646 h 50"/>
                <a:gd name="T34" fmla="*/ 2147483646 w 79"/>
                <a:gd name="T35" fmla="*/ 2147483646 h 50"/>
                <a:gd name="T36" fmla="*/ 2147483646 w 79"/>
                <a:gd name="T37" fmla="*/ 2147483646 h 50"/>
                <a:gd name="T38" fmla="*/ 2147483646 w 79"/>
                <a:gd name="T39" fmla="*/ 2147483646 h 50"/>
                <a:gd name="T40" fmla="*/ 2147483646 w 79"/>
                <a:gd name="T41" fmla="*/ 2147483646 h 50"/>
                <a:gd name="T42" fmla="*/ 2147483646 w 79"/>
                <a:gd name="T43" fmla="*/ 2147483646 h 50"/>
                <a:gd name="T44" fmla="*/ 2147483646 w 79"/>
                <a:gd name="T45" fmla="*/ 2147483646 h 50"/>
                <a:gd name="T46" fmla="*/ 2147483646 w 79"/>
                <a:gd name="T47" fmla="*/ 2147483646 h 50"/>
                <a:gd name="T48" fmla="*/ 2147483646 w 79"/>
                <a:gd name="T49" fmla="*/ 2147483646 h 50"/>
                <a:gd name="T50" fmla="*/ 2147483646 w 79"/>
                <a:gd name="T51" fmla="*/ 2147483646 h 50"/>
                <a:gd name="T52" fmla="*/ 2147483646 w 79"/>
                <a:gd name="T53" fmla="*/ 2147483646 h 50"/>
                <a:gd name="T54" fmla="*/ 2147483646 w 79"/>
                <a:gd name="T55" fmla="*/ 2147483646 h 50"/>
                <a:gd name="T56" fmla="*/ 2147483646 w 79"/>
                <a:gd name="T57" fmla="*/ 2147483646 h 50"/>
                <a:gd name="T58" fmla="*/ 2147483646 w 79"/>
                <a:gd name="T59" fmla="*/ 2147483646 h 50"/>
                <a:gd name="T60" fmla="*/ 2147483646 w 79"/>
                <a:gd name="T61" fmla="*/ 2147483646 h 50"/>
                <a:gd name="T62" fmla="*/ 2147483646 w 79"/>
                <a:gd name="T63" fmla="*/ 2147483646 h 50"/>
                <a:gd name="T64" fmla="*/ 2147483646 w 79"/>
                <a:gd name="T65" fmla="*/ 0 h 50"/>
                <a:gd name="T66" fmla="*/ 2147483646 w 79"/>
                <a:gd name="T67" fmla="*/ 2147483646 h 50"/>
                <a:gd name="T68" fmla="*/ 2147483646 w 79"/>
                <a:gd name="T69" fmla="*/ 2147483646 h 50"/>
                <a:gd name="T70" fmla="*/ 2147483646 w 79"/>
                <a:gd name="T71" fmla="*/ 2147483646 h 50"/>
                <a:gd name="T72" fmla="*/ 2147483646 w 79"/>
                <a:gd name="T73" fmla="*/ 2147483646 h 50"/>
                <a:gd name="T74" fmla="*/ 2147483646 w 79"/>
                <a:gd name="T75" fmla="*/ 2147483646 h 50"/>
                <a:gd name="T76" fmla="*/ 2147483646 w 79"/>
                <a:gd name="T77" fmla="*/ 2147483646 h 50"/>
                <a:gd name="T78" fmla="*/ 2147483646 w 79"/>
                <a:gd name="T79" fmla="*/ 2147483646 h 50"/>
                <a:gd name="T80" fmla="*/ 2147483646 w 79"/>
                <a:gd name="T81" fmla="*/ 2147483646 h 50"/>
                <a:gd name="T82" fmla="*/ 2147483646 w 79"/>
                <a:gd name="T83" fmla="*/ 2147483646 h 50"/>
                <a:gd name="T84" fmla="*/ 2147483646 w 79"/>
                <a:gd name="T85" fmla="*/ 2147483646 h 50"/>
                <a:gd name="T86" fmla="*/ 2147483646 w 79"/>
                <a:gd name="T87" fmla="*/ 2147483646 h 50"/>
                <a:gd name="T88" fmla="*/ 2147483646 w 79"/>
                <a:gd name="T89" fmla="*/ 2147483646 h 50"/>
                <a:gd name="T90" fmla="*/ 2147483646 w 79"/>
                <a:gd name="T91" fmla="*/ 2147483646 h 50"/>
                <a:gd name="T92" fmla="*/ 2147483646 w 79"/>
                <a:gd name="T93" fmla="*/ 2147483646 h 50"/>
                <a:gd name="T94" fmla="*/ 2147483646 w 79"/>
                <a:gd name="T95" fmla="*/ 2147483646 h 50"/>
                <a:gd name="T96" fmla="*/ 2147483646 w 79"/>
                <a:gd name="T97" fmla="*/ 2147483646 h 50"/>
                <a:gd name="T98" fmla="*/ 2147483646 w 79"/>
                <a:gd name="T99" fmla="*/ 2147483646 h 50"/>
                <a:gd name="T100" fmla="*/ 2147483646 w 79"/>
                <a:gd name="T101" fmla="*/ 2147483646 h 50"/>
                <a:gd name="T102" fmla="*/ 0 w 79"/>
                <a:gd name="T103" fmla="*/ 2147483646 h 50"/>
                <a:gd name="T104" fmla="*/ 2147483646 w 79"/>
                <a:gd name="T105" fmla="*/ 2147483646 h 50"/>
                <a:gd name="T106" fmla="*/ 2147483646 w 79"/>
                <a:gd name="T107" fmla="*/ 2147483646 h 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9"/>
                <a:gd name="T163" fmla="*/ 0 h 50"/>
                <a:gd name="T164" fmla="*/ 79 w 79"/>
                <a:gd name="T165" fmla="*/ 50 h 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9" h="50">
                  <a:moveTo>
                    <a:pt x="0" y="30"/>
                  </a:moveTo>
                  <a:cubicBezTo>
                    <a:pt x="0" y="31"/>
                    <a:pt x="1" y="32"/>
                    <a:pt x="1" y="34"/>
                  </a:cubicBezTo>
                  <a:cubicBezTo>
                    <a:pt x="2" y="35"/>
                    <a:pt x="3" y="36"/>
                    <a:pt x="3" y="37"/>
                  </a:cubicBezTo>
                  <a:moveTo>
                    <a:pt x="3" y="37"/>
                  </a:moveTo>
                  <a:cubicBezTo>
                    <a:pt x="4" y="38"/>
                    <a:pt x="4" y="39"/>
                    <a:pt x="5" y="40"/>
                  </a:cubicBezTo>
                  <a:cubicBezTo>
                    <a:pt x="6" y="40"/>
                    <a:pt x="7" y="39"/>
                    <a:pt x="8" y="40"/>
                  </a:cubicBezTo>
                  <a:cubicBezTo>
                    <a:pt x="9" y="40"/>
                    <a:pt x="8" y="42"/>
                    <a:pt x="9" y="43"/>
                  </a:cubicBezTo>
                  <a:cubicBezTo>
                    <a:pt x="9" y="43"/>
                    <a:pt x="10" y="43"/>
                    <a:pt x="10" y="43"/>
                  </a:cubicBezTo>
                  <a:cubicBezTo>
                    <a:pt x="12" y="44"/>
                    <a:pt x="12" y="46"/>
                    <a:pt x="13" y="47"/>
                  </a:cubicBezTo>
                  <a:cubicBezTo>
                    <a:pt x="15" y="48"/>
                    <a:pt x="18" y="49"/>
                    <a:pt x="20" y="49"/>
                  </a:cubicBezTo>
                  <a:cubicBezTo>
                    <a:pt x="22" y="50"/>
                    <a:pt x="25" y="50"/>
                    <a:pt x="27" y="50"/>
                  </a:cubicBezTo>
                  <a:cubicBezTo>
                    <a:pt x="28" y="50"/>
                    <a:pt x="29" y="48"/>
                    <a:pt x="30" y="48"/>
                  </a:cubicBezTo>
                  <a:cubicBezTo>
                    <a:pt x="30" y="47"/>
                    <a:pt x="31" y="48"/>
                    <a:pt x="32" y="48"/>
                  </a:cubicBezTo>
                  <a:cubicBezTo>
                    <a:pt x="33" y="47"/>
                    <a:pt x="34" y="46"/>
                    <a:pt x="35" y="45"/>
                  </a:cubicBezTo>
                  <a:cubicBezTo>
                    <a:pt x="37" y="44"/>
                    <a:pt x="38" y="44"/>
                    <a:pt x="40" y="44"/>
                  </a:cubicBezTo>
                  <a:cubicBezTo>
                    <a:pt x="41" y="44"/>
                    <a:pt x="42" y="42"/>
                    <a:pt x="43" y="42"/>
                  </a:cubicBezTo>
                  <a:cubicBezTo>
                    <a:pt x="46" y="42"/>
                    <a:pt x="47" y="43"/>
                    <a:pt x="49" y="43"/>
                  </a:cubicBezTo>
                  <a:cubicBezTo>
                    <a:pt x="51" y="42"/>
                    <a:pt x="54" y="42"/>
                    <a:pt x="56" y="41"/>
                  </a:cubicBezTo>
                  <a:cubicBezTo>
                    <a:pt x="57" y="41"/>
                    <a:pt x="60" y="41"/>
                    <a:pt x="61" y="39"/>
                  </a:cubicBezTo>
                  <a:cubicBezTo>
                    <a:pt x="62" y="38"/>
                    <a:pt x="60" y="36"/>
                    <a:pt x="61" y="35"/>
                  </a:cubicBezTo>
                  <a:cubicBezTo>
                    <a:pt x="61" y="34"/>
                    <a:pt x="63" y="35"/>
                    <a:pt x="64" y="34"/>
                  </a:cubicBezTo>
                  <a:cubicBezTo>
                    <a:pt x="65" y="32"/>
                    <a:pt x="64" y="29"/>
                    <a:pt x="65" y="27"/>
                  </a:cubicBezTo>
                  <a:cubicBezTo>
                    <a:pt x="66" y="24"/>
                    <a:pt x="67" y="22"/>
                    <a:pt x="69" y="20"/>
                  </a:cubicBezTo>
                  <a:cubicBezTo>
                    <a:pt x="70" y="19"/>
                    <a:pt x="71" y="17"/>
                    <a:pt x="73" y="15"/>
                  </a:cubicBezTo>
                  <a:cubicBezTo>
                    <a:pt x="74" y="14"/>
                    <a:pt x="76" y="15"/>
                    <a:pt x="77" y="14"/>
                  </a:cubicBezTo>
                  <a:cubicBezTo>
                    <a:pt x="78" y="13"/>
                    <a:pt x="78" y="12"/>
                    <a:pt x="79" y="12"/>
                  </a:cubicBezTo>
                  <a:cubicBezTo>
                    <a:pt x="79" y="11"/>
                    <a:pt x="79" y="10"/>
                    <a:pt x="79" y="9"/>
                  </a:cubicBezTo>
                  <a:cubicBezTo>
                    <a:pt x="78" y="9"/>
                    <a:pt x="76" y="9"/>
                    <a:pt x="75" y="9"/>
                  </a:cubicBezTo>
                  <a:cubicBezTo>
                    <a:pt x="75" y="8"/>
                    <a:pt x="75" y="7"/>
                    <a:pt x="75" y="7"/>
                  </a:cubicBezTo>
                  <a:cubicBezTo>
                    <a:pt x="74" y="6"/>
                    <a:pt x="73" y="6"/>
                    <a:pt x="73" y="5"/>
                  </a:cubicBezTo>
                  <a:cubicBezTo>
                    <a:pt x="72" y="5"/>
                    <a:pt x="71" y="4"/>
                    <a:pt x="70" y="3"/>
                  </a:cubicBezTo>
                  <a:cubicBezTo>
                    <a:pt x="69" y="4"/>
                    <a:pt x="67" y="5"/>
                    <a:pt x="65" y="5"/>
                  </a:cubicBezTo>
                  <a:cubicBezTo>
                    <a:pt x="63" y="4"/>
                    <a:pt x="63" y="1"/>
                    <a:pt x="61" y="0"/>
                  </a:cubicBezTo>
                  <a:cubicBezTo>
                    <a:pt x="60" y="0"/>
                    <a:pt x="59" y="1"/>
                    <a:pt x="57" y="1"/>
                  </a:cubicBezTo>
                  <a:cubicBezTo>
                    <a:pt x="55" y="1"/>
                    <a:pt x="53" y="0"/>
                    <a:pt x="51" y="1"/>
                  </a:cubicBezTo>
                  <a:cubicBezTo>
                    <a:pt x="49" y="1"/>
                    <a:pt x="49" y="4"/>
                    <a:pt x="48" y="5"/>
                  </a:cubicBezTo>
                  <a:cubicBezTo>
                    <a:pt x="47" y="6"/>
                    <a:pt x="45" y="7"/>
                    <a:pt x="44" y="8"/>
                  </a:cubicBezTo>
                  <a:cubicBezTo>
                    <a:pt x="42" y="8"/>
                    <a:pt x="41" y="6"/>
                    <a:pt x="39" y="6"/>
                  </a:cubicBezTo>
                  <a:cubicBezTo>
                    <a:pt x="38" y="6"/>
                    <a:pt x="39" y="9"/>
                    <a:pt x="38" y="10"/>
                  </a:cubicBezTo>
                  <a:cubicBezTo>
                    <a:pt x="36" y="10"/>
                    <a:pt x="34" y="9"/>
                    <a:pt x="32" y="10"/>
                  </a:cubicBezTo>
                  <a:cubicBezTo>
                    <a:pt x="31" y="10"/>
                    <a:pt x="29" y="9"/>
                    <a:pt x="29" y="10"/>
                  </a:cubicBezTo>
                  <a:cubicBezTo>
                    <a:pt x="29" y="11"/>
                    <a:pt x="31" y="12"/>
                    <a:pt x="30" y="13"/>
                  </a:cubicBezTo>
                  <a:cubicBezTo>
                    <a:pt x="30" y="14"/>
                    <a:pt x="29" y="15"/>
                    <a:pt x="28" y="15"/>
                  </a:cubicBezTo>
                  <a:cubicBezTo>
                    <a:pt x="24" y="15"/>
                    <a:pt x="19" y="15"/>
                    <a:pt x="15" y="14"/>
                  </a:cubicBezTo>
                  <a:cubicBezTo>
                    <a:pt x="13" y="13"/>
                    <a:pt x="12" y="11"/>
                    <a:pt x="10" y="10"/>
                  </a:cubicBezTo>
                  <a:cubicBezTo>
                    <a:pt x="10" y="11"/>
                    <a:pt x="10" y="13"/>
                    <a:pt x="9" y="15"/>
                  </a:cubicBezTo>
                  <a:cubicBezTo>
                    <a:pt x="9" y="15"/>
                    <a:pt x="7" y="15"/>
                    <a:pt x="7" y="16"/>
                  </a:cubicBezTo>
                  <a:cubicBezTo>
                    <a:pt x="6" y="16"/>
                    <a:pt x="6" y="18"/>
                    <a:pt x="5" y="19"/>
                  </a:cubicBezTo>
                  <a:cubicBezTo>
                    <a:pt x="4" y="20"/>
                    <a:pt x="2" y="20"/>
                    <a:pt x="1" y="22"/>
                  </a:cubicBezTo>
                  <a:cubicBezTo>
                    <a:pt x="1" y="24"/>
                    <a:pt x="3" y="26"/>
                    <a:pt x="3" y="28"/>
                  </a:cubicBezTo>
                  <a:cubicBezTo>
                    <a:pt x="3" y="28"/>
                    <a:pt x="1" y="27"/>
                    <a:pt x="1" y="28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0" y="31"/>
                    <a:pt x="1" y="32"/>
                    <a:pt x="1" y="34"/>
                  </a:cubicBezTo>
                  <a:cubicBezTo>
                    <a:pt x="2" y="35"/>
                    <a:pt x="3" y="36"/>
                    <a:pt x="3" y="37"/>
                  </a:cubicBezTo>
                  <a:close/>
                </a:path>
              </a:pathLst>
            </a:custGeom>
            <a:solidFill>
              <a:schemeClr val="tx2"/>
            </a:solidFill>
            <a:ln w="3175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97"/>
            <p:cNvSpPr>
              <a:spLocks noChangeAspect="1"/>
            </p:cNvSpPr>
            <p:nvPr/>
          </p:nvSpPr>
          <p:spPr bwMode="auto">
            <a:xfrm>
              <a:off x="4578773" y="2730650"/>
              <a:ext cx="121600" cy="64170"/>
            </a:xfrm>
            <a:custGeom>
              <a:avLst/>
              <a:gdLst>
                <a:gd name="T0" fmla="*/ 2147483646 w 69"/>
                <a:gd name="T1" fmla="*/ 2147483646 h 33"/>
                <a:gd name="T2" fmla="*/ 2147483646 w 69"/>
                <a:gd name="T3" fmla="*/ 2147483646 h 33"/>
                <a:gd name="T4" fmla="*/ 2147483646 w 69"/>
                <a:gd name="T5" fmla="*/ 2147483646 h 33"/>
                <a:gd name="T6" fmla="*/ 2147483646 w 69"/>
                <a:gd name="T7" fmla="*/ 2147483646 h 33"/>
                <a:gd name="T8" fmla="*/ 2147483646 w 69"/>
                <a:gd name="T9" fmla="*/ 2147483646 h 33"/>
                <a:gd name="T10" fmla="*/ 2147483646 w 69"/>
                <a:gd name="T11" fmla="*/ 2147483646 h 33"/>
                <a:gd name="T12" fmla="*/ 2147483646 w 69"/>
                <a:gd name="T13" fmla="*/ 2147483646 h 33"/>
                <a:gd name="T14" fmla="*/ 2147483646 w 69"/>
                <a:gd name="T15" fmla="*/ 2147483646 h 33"/>
                <a:gd name="T16" fmla="*/ 2147483646 w 69"/>
                <a:gd name="T17" fmla="*/ 2147483646 h 33"/>
                <a:gd name="T18" fmla="*/ 2147483646 w 69"/>
                <a:gd name="T19" fmla="*/ 2147483646 h 33"/>
                <a:gd name="T20" fmla="*/ 2147483646 w 69"/>
                <a:gd name="T21" fmla="*/ 2147483646 h 33"/>
                <a:gd name="T22" fmla="*/ 2147483646 w 69"/>
                <a:gd name="T23" fmla="*/ 2147483646 h 33"/>
                <a:gd name="T24" fmla="*/ 2147483646 w 69"/>
                <a:gd name="T25" fmla="*/ 2147483646 h 33"/>
                <a:gd name="T26" fmla="*/ 2147483646 w 69"/>
                <a:gd name="T27" fmla="*/ 2147483646 h 33"/>
                <a:gd name="T28" fmla="*/ 2147483646 w 69"/>
                <a:gd name="T29" fmla="*/ 0 h 33"/>
                <a:gd name="T30" fmla="*/ 2147483646 w 69"/>
                <a:gd name="T31" fmla="*/ 2147483646 h 33"/>
                <a:gd name="T32" fmla="*/ 2147483646 w 69"/>
                <a:gd name="T33" fmla="*/ 2147483646 h 33"/>
                <a:gd name="T34" fmla="*/ 2147483646 w 69"/>
                <a:gd name="T35" fmla="*/ 2147483646 h 33"/>
                <a:gd name="T36" fmla="*/ 2147483646 w 69"/>
                <a:gd name="T37" fmla="*/ 2147483646 h 33"/>
                <a:gd name="T38" fmla="*/ 2147483646 w 69"/>
                <a:gd name="T39" fmla="*/ 2147483646 h 33"/>
                <a:gd name="T40" fmla="*/ 2147483646 w 69"/>
                <a:gd name="T41" fmla="*/ 2147483646 h 33"/>
                <a:gd name="T42" fmla="*/ 2147483646 w 69"/>
                <a:gd name="T43" fmla="*/ 2147483646 h 33"/>
                <a:gd name="T44" fmla="*/ 2147483646 w 69"/>
                <a:gd name="T45" fmla="*/ 2147483646 h 33"/>
                <a:gd name="T46" fmla="*/ 2147483646 w 69"/>
                <a:gd name="T47" fmla="*/ 2147483646 h 33"/>
                <a:gd name="T48" fmla="*/ 2147483646 w 69"/>
                <a:gd name="T49" fmla="*/ 2147483646 h 33"/>
                <a:gd name="T50" fmla="*/ 2147483646 w 69"/>
                <a:gd name="T51" fmla="*/ 2147483646 h 33"/>
                <a:gd name="T52" fmla="*/ 2147483646 w 69"/>
                <a:gd name="T53" fmla="*/ 2147483646 h 33"/>
                <a:gd name="T54" fmla="*/ 2147483646 w 69"/>
                <a:gd name="T55" fmla="*/ 2147483646 h 33"/>
                <a:gd name="T56" fmla="*/ 2147483646 w 69"/>
                <a:gd name="T57" fmla="*/ 2147483646 h 33"/>
                <a:gd name="T58" fmla="*/ 2147483646 w 69"/>
                <a:gd name="T59" fmla="*/ 2147483646 h 33"/>
                <a:gd name="T60" fmla="*/ 2147483646 w 69"/>
                <a:gd name="T61" fmla="*/ 2147483646 h 33"/>
                <a:gd name="T62" fmla="*/ 2147483646 w 69"/>
                <a:gd name="T63" fmla="*/ 2147483646 h 33"/>
                <a:gd name="T64" fmla="*/ 2147483646 w 69"/>
                <a:gd name="T65" fmla="*/ 2147483646 h 33"/>
                <a:gd name="T66" fmla="*/ 2147483646 w 69"/>
                <a:gd name="T67" fmla="*/ 2147483646 h 33"/>
                <a:gd name="T68" fmla="*/ 2147483646 w 69"/>
                <a:gd name="T69" fmla="*/ 2147483646 h 33"/>
                <a:gd name="T70" fmla="*/ 2147483646 w 69"/>
                <a:gd name="T71" fmla="*/ 2147483646 h 33"/>
                <a:gd name="T72" fmla="*/ 2147483646 w 69"/>
                <a:gd name="T73" fmla="*/ 2147483646 h 33"/>
                <a:gd name="T74" fmla="*/ 2147483646 w 69"/>
                <a:gd name="T75" fmla="*/ 2147483646 h 33"/>
                <a:gd name="T76" fmla="*/ 2147483646 w 69"/>
                <a:gd name="T77" fmla="*/ 2147483646 h 33"/>
                <a:gd name="T78" fmla="*/ 2147483646 w 69"/>
                <a:gd name="T79" fmla="*/ 2147483646 h 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69"/>
                <a:gd name="T121" fmla="*/ 0 h 33"/>
                <a:gd name="T122" fmla="*/ 69 w 69"/>
                <a:gd name="T123" fmla="*/ 33 h 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69" h="33">
                  <a:moveTo>
                    <a:pt x="64" y="21"/>
                  </a:moveTo>
                  <a:cubicBezTo>
                    <a:pt x="64" y="20"/>
                    <a:pt x="64" y="19"/>
                    <a:pt x="64" y="18"/>
                  </a:cubicBezTo>
                  <a:cubicBezTo>
                    <a:pt x="64" y="17"/>
                    <a:pt x="65" y="16"/>
                    <a:pt x="66" y="15"/>
                  </a:cubicBezTo>
                  <a:cubicBezTo>
                    <a:pt x="66" y="14"/>
                    <a:pt x="66" y="12"/>
                    <a:pt x="67" y="11"/>
                  </a:cubicBezTo>
                  <a:cubicBezTo>
                    <a:pt x="67" y="11"/>
                    <a:pt x="68" y="10"/>
                    <a:pt x="69" y="9"/>
                  </a:cubicBezTo>
                  <a:cubicBezTo>
                    <a:pt x="67" y="9"/>
                    <a:pt x="65" y="9"/>
                    <a:pt x="63" y="8"/>
                  </a:cubicBezTo>
                  <a:cubicBezTo>
                    <a:pt x="62" y="7"/>
                    <a:pt x="61" y="5"/>
                    <a:pt x="59" y="4"/>
                  </a:cubicBezTo>
                  <a:cubicBezTo>
                    <a:pt x="57" y="3"/>
                    <a:pt x="55" y="3"/>
                    <a:pt x="53" y="3"/>
                  </a:cubicBezTo>
                  <a:cubicBezTo>
                    <a:pt x="51" y="3"/>
                    <a:pt x="51" y="5"/>
                    <a:pt x="49" y="6"/>
                  </a:cubicBezTo>
                  <a:cubicBezTo>
                    <a:pt x="49" y="6"/>
                    <a:pt x="48" y="5"/>
                    <a:pt x="47" y="4"/>
                  </a:cubicBezTo>
                  <a:cubicBezTo>
                    <a:pt x="45" y="4"/>
                    <a:pt x="43" y="3"/>
                    <a:pt x="41" y="4"/>
                  </a:cubicBezTo>
                  <a:cubicBezTo>
                    <a:pt x="40" y="4"/>
                    <a:pt x="40" y="6"/>
                    <a:pt x="38" y="7"/>
                  </a:cubicBezTo>
                  <a:cubicBezTo>
                    <a:pt x="37" y="8"/>
                    <a:pt x="36" y="8"/>
                    <a:pt x="35" y="8"/>
                  </a:cubicBezTo>
                  <a:cubicBezTo>
                    <a:pt x="34" y="7"/>
                    <a:pt x="36" y="6"/>
                    <a:pt x="35" y="5"/>
                  </a:cubicBezTo>
                  <a:cubicBezTo>
                    <a:pt x="34" y="3"/>
                    <a:pt x="33" y="1"/>
                    <a:pt x="31" y="0"/>
                  </a:cubicBezTo>
                  <a:cubicBezTo>
                    <a:pt x="29" y="0"/>
                    <a:pt x="29" y="4"/>
                    <a:pt x="27" y="4"/>
                  </a:cubicBezTo>
                  <a:cubicBezTo>
                    <a:pt x="26" y="4"/>
                    <a:pt x="25" y="3"/>
                    <a:pt x="24" y="2"/>
                  </a:cubicBezTo>
                  <a:cubicBezTo>
                    <a:pt x="23" y="2"/>
                    <a:pt x="21" y="3"/>
                    <a:pt x="20" y="3"/>
                  </a:cubicBezTo>
                  <a:cubicBezTo>
                    <a:pt x="19" y="3"/>
                    <a:pt x="17" y="4"/>
                    <a:pt x="16" y="5"/>
                  </a:cubicBezTo>
                  <a:cubicBezTo>
                    <a:pt x="15" y="6"/>
                    <a:pt x="15" y="8"/>
                    <a:pt x="15" y="9"/>
                  </a:cubicBezTo>
                  <a:cubicBezTo>
                    <a:pt x="13" y="10"/>
                    <a:pt x="11" y="12"/>
                    <a:pt x="9" y="13"/>
                  </a:cubicBezTo>
                  <a:cubicBezTo>
                    <a:pt x="7" y="14"/>
                    <a:pt x="6" y="12"/>
                    <a:pt x="4" y="13"/>
                  </a:cubicBezTo>
                  <a:cubicBezTo>
                    <a:pt x="3" y="13"/>
                    <a:pt x="2" y="15"/>
                    <a:pt x="1" y="16"/>
                  </a:cubicBezTo>
                  <a:cubicBezTo>
                    <a:pt x="1" y="17"/>
                    <a:pt x="1" y="19"/>
                    <a:pt x="1" y="20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3" y="26"/>
                    <a:pt x="4" y="28"/>
                  </a:cubicBezTo>
                  <a:cubicBezTo>
                    <a:pt x="6" y="29"/>
                    <a:pt x="7" y="31"/>
                    <a:pt x="9" y="32"/>
                  </a:cubicBezTo>
                  <a:cubicBezTo>
                    <a:pt x="13" y="33"/>
                    <a:pt x="18" y="33"/>
                    <a:pt x="22" y="33"/>
                  </a:cubicBezTo>
                  <a:cubicBezTo>
                    <a:pt x="23" y="33"/>
                    <a:pt x="24" y="32"/>
                    <a:pt x="24" y="31"/>
                  </a:cubicBezTo>
                  <a:cubicBezTo>
                    <a:pt x="25" y="30"/>
                    <a:pt x="23" y="29"/>
                    <a:pt x="23" y="28"/>
                  </a:cubicBezTo>
                  <a:cubicBezTo>
                    <a:pt x="23" y="27"/>
                    <a:pt x="25" y="28"/>
                    <a:pt x="26" y="28"/>
                  </a:cubicBezTo>
                  <a:cubicBezTo>
                    <a:pt x="28" y="27"/>
                    <a:pt x="30" y="28"/>
                    <a:pt x="32" y="28"/>
                  </a:cubicBezTo>
                  <a:cubicBezTo>
                    <a:pt x="33" y="27"/>
                    <a:pt x="32" y="24"/>
                    <a:pt x="33" y="24"/>
                  </a:cubicBezTo>
                  <a:cubicBezTo>
                    <a:pt x="35" y="24"/>
                    <a:pt x="36" y="26"/>
                    <a:pt x="38" y="26"/>
                  </a:cubicBezTo>
                  <a:cubicBezTo>
                    <a:pt x="39" y="25"/>
                    <a:pt x="41" y="24"/>
                    <a:pt x="42" y="23"/>
                  </a:cubicBezTo>
                  <a:cubicBezTo>
                    <a:pt x="43" y="22"/>
                    <a:pt x="43" y="19"/>
                    <a:pt x="45" y="19"/>
                  </a:cubicBezTo>
                  <a:cubicBezTo>
                    <a:pt x="47" y="18"/>
                    <a:pt x="49" y="19"/>
                    <a:pt x="51" y="19"/>
                  </a:cubicBezTo>
                  <a:cubicBezTo>
                    <a:pt x="53" y="19"/>
                    <a:pt x="54" y="18"/>
                    <a:pt x="55" y="18"/>
                  </a:cubicBezTo>
                  <a:cubicBezTo>
                    <a:pt x="57" y="19"/>
                    <a:pt x="57" y="22"/>
                    <a:pt x="59" y="23"/>
                  </a:cubicBezTo>
                  <a:cubicBezTo>
                    <a:pt x="61" y="23"/>
                    <a:pt x="63" y="22"/>
                    <a:pt x="64" y="2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98"/>
            <p:cNvSpPr>
              <a:spLocks noChangeAspect="1"/>
            </p:cNvSpPr>
            <p:nvPr/>
          </p:nvSpPr>
          <p:spPr bwMode="auto">
            <a:xfrm>
              <a:off x="4511379" y="2834927"/>
              <a:ext cx="124530" cy="117110"/>
            </a:xfrm>
            <a:custGeom>
              <a:avLst/>
              <a:gdLst>
                <a:gd name="T0" fmla="*/ 2147483646 w 71"/>
                <a:gd name="T1" fmla="*/ 2147483646 h 61"/>
                <a:gd name="T2" fmla="*/ 2147483646 w 71"/>
                <a:gd name="T3" fmla="*/ 2147483646 h 61"/>
                <a:gd name="T4" fmla="*/ 2147483646 w 71"/>
                <a:gd name="T5" fmla="*/ 2147483646 h 61"/>
                <a:gd name="T6" fmla="*/ 2147483646 w 71"/>
                <a:gd name="T7" fmla="*/ 2147483646 h 61"/>
                <a:gd name="T8" fmla="*/ 2147483646 w 71"/>
                <a:gd name="T9" fmla="*/ 2147483646 h 61"/>
                <a:gd name="T10" fmla="*/ 2147483646 w 71"/>
                <a:gd name="T11" fmla="*/ 2147483646 h 61"/>
                <a:gd name="T12" fmla="*/ 2147483646 w 71"/>
                <a:gd name="T13" fmla="*/ 2147483646 h 61"/>
                <a:gd name="T14" fmla="*/ 2147483646 w 71"/>
                <a:gd name="T15" fmla="*/ 2147483646 h 61"/>
                <a:gd name="T16" fmla="*/ 2147483646 w 71"/>
                <a:gd name="T17" fmla="*/ 2147483646 h 61"/>
                <a:gd name="T18" fmla="*/ 2147483646 w 71"/>
                <a:gd name="T19" fmla="*/ 2147483646 h 61"/>
                <a:gd name="T20" fmla="*/ 2147483646 w 71"/>
                <a:gd name="T21" fmla="*/ 2147483646 h 61"/>
                <a:gd name="T22" fmla="*/ 2147483646 w 71"/>
                <a:gd name="T23" fmla="*/ 2147483646 h 61"/>
                <a:gd name="T24" fmla="*/ 2147483646 w 71"/>
                <a:gd name="T25" fmla="*/ 2147483646 h 61"/>
                <a:gd name="T26" fmla="*/ 2147483646 w 71"/>
                <a:gd name="T27" fmla="*/ 2147483646 h 61"/>
                <a:gd name="T28" fmla="*/ 0 w 71"/>
                <a:gd name="T29" fmla="*/ 2147483646 h 61"/>
                <a:gd name="T30" fmla="*/ 2147483646 w 71"/>
                <a:gd name="T31" fmla="*/ 2147483646 h 61"/>
                <a:gd name="T32" fmla="*/ 2147483646 w 71"/>
                <a:gd name="T33" fmla="*/ 2147483646 h 61"/>
                <a:gd name="T34" fmla="*/ 2147483646 w 71"/>
                <a:gd name="T35" fmla="*/ 2147483646 h 61"/>
                <a:gd name="T36" fmla="*/ 2147483646 w 71"/>
                <a:gd name="T37" fmla="*/ 2147483646 h 61"/>
                <a:gd name="T38" fmla="*/ 2147483646 w 71"/>
                <a:gd name="T39" fmla="*/ 2147483646 h 61"/>
                <a:gd name="T40" fmla="*/ 2147483646 w 71"/>
                <a:gd name="T41" fmla="*/ 2147483646 h 61"/>
                <a:gd name="T42" fmla="*/ 2147483646 w 71"/>
                <a:gd name="T43" fmla="*/ 2147483646 h 61"/>
                <a:gd name="T44" fmla="*/ 2147483646 w 71"/>
                <a:gd name="T45" fmla="*/ 2147483646 h 61"/>
                <a:gd name="T46" fmla="*/ 2147483646 w 71"/>
                <a:gd name="T47" fmla="*/ 2147483646 h 61"/>
                <a:gd name="T48" fmla="*/ 2147483646 w 71"/>
                <a:gd name="T49" fmla="*/ 2147483646 h 61"/>
                <a:gd name="T50" fmla="*/ 2147483646 w 71"/>
                <a:gd name="T51" fmla="*/ 2147483646 h 61"/>
                <a:gd name="T52" fmla="*/ 2147483646 w 71"/>
                <a:gd name="T53" fmla="*/ 2147483646 h 61"/>
                <a:gd name="T54" fmla="*/ 2147483646 w 71"/>
                <a:gd name="T55" fmla="*/ 2147483646 h 61"/>
                <a:gd name="T56" fmla="*/ 2147483646 w 71"/>
                <a:gd name="T57" fmla="*/ 2147483646 h 61"/>
                <a:gd name="T58" fmla="*/ 2147483646 w 71"/>
                <a:gd name="T59" fmla="*/ 2147483646 h 61"/>
                <a:gd name="T60" fmla="*/ 2147483646 w 71"/>
                <a:gd name="T61" fmla="*/ 2147483646 h 61"/>
                <a:gd name="T62" fmla="*/ 2147483646 w 71"/>
                <a:gd name="T63" fmla="*/ 2147483646 h 61"/>
                <a:gd name="T64" fmla="*/ 2147483646 w 71"/>
                <a:gd name="T65" fmla="*/ 2147483646 h 6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1"/>
                <a:gd name="T100" fmla="*/ 0 h 61"/>
                <a:gd name="T101" fmla="*/ 71 w 71"/>
                <a:gd name="T102" fmla="*/ 61 h 6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1" h="61">
                  <a:moveTo>
                    <a:pt x="69" y="29"/>
                  </a:moveTo>
                  <a:cubicBezTo>
                    <a:pt x="69" y="28"/>
                    <a:pt x="68" y="27"/>
                    <a:pt x="68" y="25"/>
                  </a:cubicBezTo>
                  <a:cubicBezTo>
                    <a:pt x="69" y="24"/>
                    <a:pt x="71" y="25"/>
                    <a:pt x="71" y="23"/>
                  </a:cubicBezTo>
                  <a:cubicBezTo>
                    <a:pt x="71" y="22"/>
                    <a:pt x="69" y="23"/>
                    <a:pt x="68" y="22"/>
                  </a:cubicBezTo>
                  <a:cubicBezTo>
                    <a:pt x="67" y="21"/>
                    <a:pt x="67" y="20"/>
                    <a:pt x="67" y="19"/>
                  </a:cubicBezTo>
                  <a:cubicBezTo>
                    <a:pt x="67" y="18"/>
                    <a:pt x="67" y="17"/>
                    <a:pt x="67" y="16"/>
                  </a:cubicBezTo>
                  <a:cubicBezTo>
                    <a:pt x="67" y="14"/>
                    <a:pt x="66" y="13"/>
                    <a:pt x="65" y="12"/>
                  </a:cubicBezTo>
                  <a:cubicBezTo>
                    <a:pt x="64" y="12"/>
                    <a:pt x="63" y="11"/>
                    <a:pt x="63" y="12"/>
                  </a:cubicBezTo>
                  <a:cubicBezTo>
                    <a:pt x="62" y="12"/>
                    <a:pt x="61" y="14"/>
                    <a:pt x="60" y="14"/>
                  </a:cubicBezTo>
                  <a:cubicBezTo>
                    <a:pt x="58" y="14"/>
                    <a:pt x="55" y="14"/>
                    <a:pt x="53" y="13"/>
                  </a:cubicBezTo>
                  <a:cubicBezTo>
                    <a:pt x="51" y="13"/>
                    <a:pt x="48" y="12"/>
                    <a:pt x="46" y="11"/>
                  </a:cubicBezTo>
                  <a:cubicBezTo>
                    <a:pt x="45" y="10"/>
                    <a:pt x="45" y="8"/>
                    <a:pt x="43" y="7"/>
                  </a:cubicBezTo>
                  <a:cubicBezTo>
                    <a:pt x="43" y="7"/>
                    <a:pt x="42" y="7"/>
                    <a:pt x="42" y="7"/>
                  </a:cubicBezTo>
                  <a:cubicBezTo>
                    <a:pt x="41" y="6"/>
                    <a:pt x="42" y="4"/>
                    <a:pt x="41" y="4"/>
                  </a:cubicBezTo>
                  <a:cubicBezTo>
                    <a:pt x="40" y="3"/>
                    <a:pt x="39" y="4"/>
                    <a:pt x="38" y="4"/>
                  </a:cubicBezTo>
                  <a:cubicBezTo>
                    <a:pt x="37" y="3"/>
                    <a:pt x="37" y="2"/>
                    <a:pt x="36" y="1"/>
                  </a:cubicBezTo>
                  <a:cubicBezTo>
                    <a:pt x="35" y="1"/>
                    <a:pt x="34" y="0"/>
                    <a:pt x="33" y="0"/>
                  </a:cubicBezTo>
                  <a:cubicBezTo>
                    <a:pt x="32" y="1"/>
                    <a:pt x="34" y="3"/>
                    <a:pt x="33" y="3"/>
                  </a:cubicBezTo>
                  <a:cubicBezTo>
                    <a:pt x="31" y="5"/>
                    <a:pt x="27" y="4"/>
                    <a:pt x="26" y="6"/>
                  </a:cubicBezTo>
                  <a:cubicBezTo>
                    <a:pt x="25" y="8"/>
                    <a:pt x="27" y="11"/>
                    <a:pt x="26" y="13"/>
                  </a:cubicBezTo>
                  <a:cubicBezTo>
                    <a:pt x="26" y="14"/>
                    <a:pt x="23" y="12"/>
                    <a:pt x="22" y="13"/>
                  </a:cubicBezTo>
                  <a:cubicBezTo>
                    <a:pt x="21" y="15"/>
                    <a:pt x="23" y="18"/>
                    <a:pt x="22" y="20"/>
                  </a:cubicBezTo>
                  <a:cubicBezTo>
                    <a:pt x="21" y="21"/>
                    <a:pt x="20" y="20"/>
                    <a:pt x="18" y="19"/>
                  </a:cubicBezTo>
                  <a:cubicBezTo>
                    <a:pt x="17" y="19"/>
                    <a:pt x="16" y="19"/>
                    <a:pt x="15" y="19"/>
                  </a:cubicBezTo>
                  <a:cubicBezTo>
                    <a:pt x="14" y="18"/>
                    <a:pt x="14" y="17"/>
                    <a:pt x="13" y="17"/>
                  </a:cubicBezTo>
                  <a:cubicBezTo>
                    <a:pt x="12" y="17"/>
                    <a:pt x="11" y="19"/>
                    <a:pt x="10" y="19"/>
                  </a:cubicBezTo>
                  <a:cubicBezTo>
                    <a:pt x="9" y="19"/>
                    <a:pt x="8" y="18"/>
                    <a:pt x="7" y="18"/>
                  </a:cubicBezTo>
                  <a:cubicBezTo>
                    <a:pt x="6" y="19"/>
                    <a:pt x="6" y="19"/>
                    <a:pt x="5" y="20"/>
                  </a:cubicBezTo>
                  <a:cubicBezTo>
                    <a:pt x="4" y="20"/>
                    <a:pt x="3" y="20"/>
                    <a:pt x="2" y="20"/>
                  </a:cubicBezTo>
                  <a:cubicBezTo>
                    <a:pt x="1" y="19"/>
                    <a:pt x="0" y="18"/>
                    <a:pt x="0" y="19"/>
                  </a:cubicBezTo>
                  <a:cubicBezTo>
                    <a:pt x="0" y="21"/>
                    <a:pt x="1" y="23"/>
                    <a:pt x="2" y="26"/>
                  </a:cubicBezTo>
                  <a:cubicBezTo>
                    <a:pt x="3" y="28"/>
                    <a:pt x="3" y="31"/>
                    <a:pt x="6" y="31"/>
                  </a:cubicBezTo>
                  <a:cubicBezTo>
                    <a:pt x="7" y="31"/>
                    <a:pt x="7" y="28"/>
                    <a:pt x="8" y="26"/>
                  </a:cubicBezTo>
                  <a:cubicBezTo>
                    <a:pt x="9" y="24"/>
                    <a:pt x="9" y="22"/>
                    <a:pt x="10" y="21"/>
                  </a:cubicBezTo>
                  <a:cubicBezTo>
                    <a:pt x="11" y="21"/>
                    <a:pt x="13" y="21"/>
                    <a:pt x="13" y="22"/>
                  </a:cubicBezTo>
                  <a:cubicBezTo>
                    <a:pt x="15" y="23"/>
                    <a:pt x="16" y="24"/>
                    <a:pt x="17" y="26"/>
                  </a:cubicBezTo>
                  <a:cubicBezTo>
                    <a:pt x="17" y="28"/>
                    <a:pt x="17" y="29"/>
                    <a:pt x="17" y="31"/>
                  </a:cubicBezTo>
                  <a:cubicBezTo>
                    <a:pt x="18" y="33"/>
                    <a:pt x="19" y="34"/>
                    <a:pt x="20" y="35"/>
                  </a:cubicBezTo>
                  <a:cubicBezTo>
                    <a:pt x="21" y="37"/>
                    <a:pt x="25" y="38"/>
                    <a:pt x="25" y="39"/>
                  </a:cubicBezTo>
                  <a:cubicBezTo>
                    <a:pt x="26" y="40"/>
                    <a:pt x="22" y="42"/>
                    <a:pt x="23" y="43"/>
                  </a:cubicBezTo>
                  <a:cubicBezTo>
                    <a:pt x="24" y="44"/>
                    <a:pt x="26" y="45"/>
                    <a:pt x="27" y="47"/>
                  </a:cubicBezTo>
                  <a:cubicBezTo>
                    <a:pt x="28" y="48"/>
                    <a:pt x="29" y="48"/>
                    <a:pt x="30" y="49"/>
                  </a:cubicBezTo>
                  <a:cubicBezTo>
                    <a:pt x="31" y="50"/>
                    <a:pt x="31" y="52"/>
                    <a:pt x="33" y="53"/>
                  </a:cubicBezTo>
                  <a:cubicBezTo>
                    <a:pt x="34" y="54"/>
                    <a:pt x="37" y="52"/>
                    <a:pt x="38" y="53"/>
                  </a:cubicBezTo>
                  <a:cubicBezTo>
                    <a:pt x="41" y="53"/>
                    <a:pt x="43" y="55"/>
                    <a:pt x="44" y="56"/>
                  </a:cubicBezTo>
                  <a:cubicBezTo>
                    <a:pt x="47" y="57"/>
                    <a:pt x="50" y="59"/>
                    <a:pt x="52" y="61"/>
                  </a:cubicBezTo>
                  <a:cubicBezTo>
                    <a:pt x="51" y="60"/>
                    <a:pt x="50" y="58"/>
                    <a:pt x="49" y="57"/>
                  </a:cubicBezTo>
                  <a:cubicBezTo>
                    <a:pt x="47" y="55"/>
                    <a:pt x="45" y="53"/>
                    <a:pt x="44" y="51"/>
                  </a:cubicBezTo>
                  <a:cubicBezTo>
                    <a:pt x="42" y="49"/>
                    <a:pt x="40" y="47"/>
                    <a:pt x="39" y="45"/>
                  </a:cubicBezTo>
                  <a:cubicBezTo>
                    <a:pt x="37" y="43"/>
                    <a:pt x="36" y="43"/>
                    <a:pt x="35" y="41"/>
                  </a:cubicBezTo>
                  <a:cubicBezTo>
                    <a:pt x="34" y="40"/>
                    <a:pt x="34" y="38"/>
                    <a:pt x="33" y="36"/>
                  </a:cubicBezTo>
                  <a:cubicBezTo>
                    <a:pt x="32" y="34"/>
                    <a:pt x="31" y="33"/>
                    <a:pt x="30" y="31"/>
                  </a:cubicBezTo>
                  <a:cubicBezTo>
                    <a:pt x="29" y="31"/>
                    <a:pt x="28" y="32"/>
                    <a:pt x="28" y="31"/>
                  </a:cubicBezTo>
                  <a:cubicBezTo>
                    <a:pt x="27" y="30"/>
                    <a:pt x="27" y="27"/>
                    <a:pt x="28" y="25"/>
                  </a:cubicBezTo>
                  <a:cubicBezTo>
                    <a:pt x="28" y="25"/>
                    <a:pt x="29" y="23"/>
                    <a:pt x="30" y="24"/>
                  </a:cubicBezTo>
                  <a:cubicBezTo>
                    <a:pt x="32" y="24"/>
                    <a:pt x="33" y="27"/>
                    <a:pt x="35" y="27"/>
                  </a:cubicBezTo>
                  <a:cubicBezTo>
                    <a:pt x="36" y="28"/>
                    <a:pt x="36" y="25"/>
                    <a:pt x="37" y="25"/>
                  </a:cubicBezTo>
                  <a:cubicBezTo>
                    <a:pt x="37" y="24"/>
                    <a:pt x="38" y="23"/>
                    <a:pt x="39" y="23"/>
                  </a:cubicBezTo>
                  <a:cubicBezTo>
                    <a:pt x="40" y="23"/>
                    <a:pt x="40" y="25"/>
                    <a:pt x="41" y="25"/>
                  </a:cubicBezTo>
                  <a:cubicBezTo>
                    <a:pt x="43" y="25"/>
                    <a:pt x="44" y="24"/>
                    <a:pt x="46" y="24"/>
                  </a:cubicBezTo>
                  <a:cubicBezTo>
                    <a:pt x="48" y="24"/>
                    <a:pt x="51" y="24"/>
                    <a:pt x="53" y="25"/>
                  </a:cubicBezTo>
                  <a:cubicBezTo>
                    <a:pt x="53" y="25"/>
                    <a:pt x="53" y="27"/>
                    <a:pt x="53" y="27"/>
                  </a:cubicBezTo>
                  <a:cubicBezTo>
                    <a:pt x="54" y="27"/>
                    <a:pt x="54" y="26"/>
                    <a:pt x="55" y="26"/>
                  </a:cubicBezTo>
                  <a:cubicBezTo>
                    <a:pt x="57" y="25"/>
                    <a:pt x="60" y="26"/>
                    <a:pt x="62" y="26"/>
                  </a:cubicBezTo>
                  <a:cubicBezTo>
                    <a:pt x="63" y="26"/>
                    <a:pt x="64" y="26"/>
                    <a:pt x="65" y="27"/>
                  </a:cubicBezTo>
                  <a:cubicBezTo>
                    <a:pt x="66" y="28"/>
                    <a:pt x="65" y="29"/>
                    <a:pt x="66" y="30"/>
                  </a:cubicBezTo>
                  <a:cubicBezTo>
                    <a:pt x="67" y="31"/>
                    <a:pt x="68" y="29"/>
                    <a:pt x="69" y="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99"/>
            <p:cNvSpPr>
              <a:spLocks noChangeAspect="1"/>
            </p:cNvSpPr>
            <p:nvPr/>
          </p:nvSpPr>
          <p:spPr bwMode="auto">
            <a:xfrm>
              <a:off x="4558261" y="2878240"/>
              <a:ext cx="86438" cy="89838"/>
            </a:xfrm>
            <a:custGeom>
              <a:avLst/>
              <a:gdLst>
                <a:gd name="T0" fmla="*/ 2147483646 w 49"/>
                <a:gd name="T1" fmla="*/ 2147483646 h 46"/>
                <a:gd name="T2" fmla="*/ 2147483646 w 49"/>
                <a:gd name="T3" fmla="*/ 2147483646 h 46"/>
                <a:gd name="T4" fmla="*/ 2147483646 w 49"/>
                <a:gd name="T5" fmla="*/ 2147483646 h 46"/>
                <a:gd name="T6" fmla="*/ 2147483646 w 49"/>
                <a:gd name="T7" fmla="*/ 2147483646 h 46"/>
                <a:gd name="T8" fmla="*/ 2147483646 w 49"/>
                <a:gd name="T9" fmla="*/ 2147483646 h 46"/>
                <a:gd name="T10" fmla="*/ 2147483646 w 49"/>
                <a:gd name="T11" fmla="*/ 2147483646 h 46"/>
                <a:gd name="T12" fmla="*/ 2147483646 w 49"/>
                <a:gd name="T13" fmla="*/ 2147483646 h 46"/>
                <a:gd name="T14" fmla="*/ 2147483646 w 49"/>
                <a:gd name="T15" fmla="*/ 2147483646 h 46"/>
                <a:gd name="T16" fmla="*/ 2147483646 w 49"/>
                <a:gd name="T17" fmla="*/ 2147483646 h 46"/>
                <a:gd name="T18" fmla="*/ 2147483646 w 49"/>
                <a:gd name="T19" fmla="*/ 2147483646 h 46"/>
                <a:gd name="T20" fmla="*/ 2147483646 w 49"/>
                <a:gd name="T21" fmla="*/ 2147483646 h 46"/>
                <a:gd name="T22" fmla="*/ 2147483646 w 49"/>
                <a:gd name="T23" fmla="*/ 2147483646 h 46"/>
                <a:gd name="T24" fmla="*/ 2147483646 w 49"/>
                <a:gd name="T25" fmla="*/ 0 h 46"/>
                <a:gd name="T26" fmla="*/ 2147483646 w 49"/>
                <a:gd name="T27" fmla="*/ 2147483646 h 46"/>
                <a:gd name="T28" fmla="*/ 2147483646 w 49"/>
                <a:gd name="T29" fmla="*/ 2147483646 h 46"/>
                <a:gd name="T30" fmla="*/ 2147483646 w 49"/>
                <a:gd name="T31" fmla="*/ 2147483646 h 46"/>
                <a:gd name="T32" fmla="*/ 2147483646 w 49"/>
                <a:gd name="T33" fmla="*/ 2147483646 h 46"/>
                <a:gd name="T34" fmla="*/ 2147483646 w 49"/>
                <a:gd name="T35" fmla="*/ 2147483646 h 46"/>
                <a:gd name="T36" fmla="*/ 2147483646 w 49"/>
                <a:gd name="T37" fmla="*/ 2147483646 h 46"/>
                <a:gd name="T38" fmla="*/ 2147483646 w 49"/>
                <a:gd name="T39" fmla="*/ 2147483646 h 46"/>
                <a:gd name="T40" fmla="*/ 2147483646 w 49"/>
                <a:gd name="T41" fmla="*/ 2147483646 h 46"/>
                <a:gd name="T42" fmla="*/ 2147483646 w 49"/>
                <a:gd name="T43" fmla="*/ 2147483646 h 46"/>
                <a:gd name="T44" fmla="*/ 2147483646 w 49"/>
                <a:gd name="T45" fmla="*/ 2147483646 h 46"/>
                <a:gd name="T46" fmla="*/ 2147483646 w 49"/>
                <a:gd name="T47" fmla="*/ 2147483646 h 46"/>
                <a:gd name="T48" fmla="*/ 2147483646 w 49"/>
                <a:gd name="T49" fmla="*/ 2147483646 h 46"/>
                <a:gd name="T50" fmla="*/ 2147483646 w 49"/>
                <a:gd name="T51" fmla="*/ 2147483646 h 46"/>
                <a:gd name="T52" fmla="*/ 2147483646 w 49"/>
                <a:gd name="T53" fmla="*/ 2147483646 h 46"/>
                <a:gd name="T54" fmla="*/ 2147483646 w 49"/>
                <a:gd name="T55" fmla="*/ 2147483646 h 46"/>
                <a:gd name="T56" fmla="*/ 2147483646 w 49"/>
                <a:gd name="T57" fmla="*/ 2147483646 h 46"/>
                <a:gd name="T58" fmla="*/ 2147483646 w 49"/>
                <a:gd name="T59" fmla="*/ 2147483646 h 46"/>
                <a:gd name="T60" fmla="*/ 2147483646 w 49"/>
                <a:gd name="T61" fmla="*/ 2147483646 h 46"/>
                <a:gd name="T62" fmla="*/ 2147483646 w 49"/>
                <a:gd name="T63" fmla="*/ 2147483646 h 46"/>
                <a:gd name="T64" fmla="*/ 2147483646 w 49"/>
                <a:gd name="T65" fmla="*/ 2147483646 h 46"/>
                <a:gd name="T66" fmla="*/ 2147483646 w 49"/>
                <a:gd name="T67" fmla="*/ 2147483646 h 46"/>
                <a:gd name="T68" fmla="*/ 2147483646 w 49"/>
                <a:gd name="T69" fmla="*/ 2147483646 h 4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9"/>
                <a:gd name="T106" fmla="*/ 0 h 46"/>
                <a:gd name="T107" fmla="*/ 49 w 49"/>
                <a:gd name="T108" fmla="*/ 46 h 4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9" h="46">
                  <a:moveTo>
                    <a:pt x="25" y="38"/>
                  </a:moveTo>
                  <a:cubicBezTo>
                    <a:pt x="24" y="37"/>
                    <a:pt x="23" y="35"/>
                    <a:pt x="22" y="34"/>
                  </a:cubicBezTo>
                  <a:cubicBezTo>
                    <a:pt x="20" y="32"/>
                    <a:pt x="18" y="30"/>
                    <a:pt x="17" y="28"/>
                  </a:cubicBezTo>
                  <a:cubicBezTo>
                    <a:pt x="15" y="26"/>
                    <a:pt x="13" y="24"/>
                    <a:pt x="12" y="22"/>
                  </a:cubicBezTo>
                  <a:cubicBezTo>
                    <a:pt x="10" y="20"/>
                    <a:pt x="9" y="20"/>
                    <a:pt x="8" y="18"/>
                  </a:cubicBezTo>
                  <a:cubicBezTo>
                    <a:pt x="7" y="17"/>
                    <a:pt x="7" y="15"/>
                    <a:pt x="6" y="13"/>
                  </a:cubicBezTo>
                  <a:cubicBezTo>
                    <a:pt x="5" y="11"/>
                    <a:pt x="4" y="10"/>
                    <a:pt x="3" y="8"/>
                  </a:cubicBezTo>
                  <a:cubicBezTo>
                    <a:pt x="2" y="8"/>
                    <a:pt x="1" y="9"/>
                    <a:pt x="1" y="8"/>
                  </a:cubicBezTo>
                  <a:cubicBezTo>
                    <a:pt x="0" y="7"/>
                    <a:pt x="0" y="4"/>
                    <a:pt x="1" y="2"/>
                  </a:cubicBezTo>
                  <a:cubicBezTo>
                    <a:pt x="1" y="2"/>
                    <a:pt x="2" y="0"/>
                    <a:pt x="3" y="1"/>
                  </a:cubicBezTo>
                  <a:cubicBezTo>
                    <a:pt x="5" y="1"/>
                    <a:pt x="6" y="4"/>
                    <a:pt x="8" y="4"/>
                  </a:cubicBezTo>
                  <a:cubicBezTo>
                    <a:pt x="9" y="5"/>
                    <a:pt x="9" y="2"/>
                    <a:pt x="10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13" y="0"/>
                    <a:pt x="13" y="2"/>
                    <a:pt x="14" y="2"/>
                  </a:cubicBezTo>
                  <a:cubicBezTo>
                    <a:pt x="16" y="2"/>
                    <a:pt x="17" y="1"/>
                    <a:pt x="19" y="1"/>
                  </a:cubicBezTo>
                  <a:cubicBezTo>
                    <a:pt x="21" y="1"/>
                    <a:pt x="24" y="1"/>
                    <a:pt x="26" y="2"/>
                  </a:cubicBezTo>
                  <a:cubicBezTo>
                    <a:pt x="26" y="2"/>
                    <a:pt x="26" y="4"/>
                    <a:pt x="26" y="4"/>
                  </a:cubicBezTo>
                  <a:cubicBezTo>
                    <a:pt x="27" y="4"/>
                    <a:pt x="27" y="3"/>
                    <a:pt x="28" y="3"/>
                  </a:cubicBezTo>
                  <a:cubicBezTo>
                    <a:pt x="30" y="2"/>
                    <a:pt x="33" y="3"/>
                    <a:pt x="35" y="3"/>
                  </a:cubicBezTo>
                  <a:cubicBezTo>
                    <a:pt x="36" y="3"/>
                    <a:pt x="37" y="3"/>
                    <a:pt x="38" y="4"/>
                  </a:cubicBezTo>
                  <a:cubicBezTo>
                    <a:pt x="39" y="5"/>
                    <a:pt x="38" y="6"/>
                    <a:pt x="39" y="7"/>
                  </a:cubicBezTo>
                  <a:cubicBezTo>
                    <a:pt x="40" y="8"/>
                    <a:pt x="41" y="6"/>
                    <a:pt x="42" y="6"/>
                  </a:cubicBezTo>
                  <a:cubicBezTo>
                    <a:pt x="43" y="6"/>
                    <a:pt x="45" y="5"/>
                    <a:pt x="45" y="6"/>
                  </a:cubicBezTo>
                  <a:cubicBezTo>
                    <a:pt x="45" y="9"/>
                    <a:pt x="41" y="12"/>
                    <a:pt x="42" y="15"/>
                  </a:cubicBezTo>
                  <a:cubicBezTo>
                    <a:pt x="43" y="18"/>
                    <a:pt x="47" y="18"/>
                    <a:pt x="48" y="21"/>
                  </a:cubicBezTo>
                  <a:cubicBezTo>
                    <a:pt x="49" y="22"/>
                    <a:pt x="44" y="20"/>
                    <a:pt x="44" y="21"/>
                  </a:cubicBezTo>
                  <a:cubicBezTo>
                    <a:pt x="44" y="24"/>
                    <a:pt x="48" y="25"/>
                    <a:pt x="48" y="28"/>
                  </a:cubicBezTo>
                  <a:cubicBezTo>
                    <a:pt x="48" y="30"/>
                    <a:pt x="45" y="28"/>
                    <a:pt x="44" y="28"/>
                  </a:cubicBezTo>
                  <a:cubicBezTo>
                    <a:pt x="42" y="28"/>
                    <a:pt x="41" y="29"/>
                    <a:pt x="41" y="29"/>
                  </a:cubicBezTo>
                  <a:cubicBezTo>
                    <a:pt x="40" y="30"/>
                    <a:pt x="42" y="32"/>
                    <a:pt x="41" y="33"/>
                  </a:cubicBezTo>
                  <a:cubicBezTo>
                    <a:pt x="38" y="33"/>
                    <a:pt x="37" y="35"/>
                    <a:pt x="37" y="37"/>
                  </a:cubicBezTo>
                  <a:cubicBezTo>
                    <a:pt x="37" y="38"/>
                    <a:pt x="35" y="39"/>
                    <a:pt x="34" y="40"/>
                  </a:cubicBezTo>
                  <a:cubicBezTo>
                    <a:pt x="34" y="42"/>
                    <a:pt x="35" y="44"/>
                    <a:pt x="35" y="46"/>
                  </a:cubicBezTo>
                  <a:cubicBezTo>
                    <a:pt x="33" y="44"/>
                    <a:pt x="30" y="42"/>
                    <a:pt x="28" y="40"/>
                  </a:cubicBezTo>
                  <a:cubicBezTo>
                    <a:pt x="27" y="40"/>
                    <a:pt x="26" y="39"/>
                    <a:pt x="25" y="3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00"/>
            <p:cNvSpPr>
              <a:spLocks noChangeAspect="1"/>
            </p:cNvSpPr>
            <p:nvPr/>
          </p:nvSpPr>
          <p:spPr bwMode="auto">
            <a:xfrm>
              <a:off x="4663746" y="2971288"/>
              <a:ext cx="52743" cy="49732"/>
            </a:xfrm>
            <a:custGeom>
              <a:avLst/>
              <a:gdLst>
                <a:gd name="T0" fmla="*/ 2147483646 w 30"/>
                <a:gd name="T1" fmla="*/ 2147483646 h 26"/>
                <a:gd name="T2" fmla="*/ 2147483646 w 30"/>
                <a:gd name="T3" fmla="*/ 2147483646 h 26"/>
                <a:gd name="T4" fmla="*/ 2147483646 w 30"/>
                <a:gd name="T5" fmla="*/ 2147483646 h 26"/>
                <a:gd name="T6" fmla="*/ 2147483646 w 30"/>
                <a:gd name="T7" fmla="*/ 2147483646 h 26"/>
                <a:gd name="T8" fmla="*/ 2147483646 w 30"/>
                <a:gd name="T9" fmla="*/ 2147483646 h 26"/>
                <a:gd name="T10" fmla="*/ 2147483646 w 30"/>
                <a:gd name="T11" fmla="*/ 2147483646 h 26"/>
                <a:gd name="T12" fmla="*/ 2147483646 w 30"/>
                <a:gd name="T13" fmla="*/ 2147483646 h 26"/>
                <a:gd name="T14" fmla="*/ 2147483646 w 30"/>
                <a:gd name="T15" fmla="*/ 2147483646 h 26"/>
                <a:gd name="T16" fmla="*/ 2147483646 w 30"/>
                <a:gd name="T17" fmla="*/ 2147483646 h 26"/>
                <a:gd name="T18" fmla="*/ 2147483646 w 30"/>
                <a:gd name="T19" fmla="*/ 2147483646 h 26"/>
                <a:gd name="T20" fmla="*/ 2147483646 w 30"/>
                <a:gd name="T21" fmla="*/ 2147483646 h 26"/>
                <a:gd name="T22" fmla="*/ 2147483646 w 30"/>
                <a:gd name="T23" fmla="*/ 2147483646 h 26"/>
                <a:gd name="T24" fmla="*/ 2147483646 w 30"/>
                <a:gd name="T25" fmla="*/ 2147483646 h 26"/>
                <a:gd name="T26" fmla="*/ 2147483646 w 30"/>
                <a:gd name="T27" fmla="*/ 2147483646 h 26"/>
                <a:gd name="T28" fmla="*/ 2147483646 w 30"/>
                <a:gd name="T29" fmla="*/ 2147483646 h 26"/>
                <a:gd name="T30" fmla="*/ 2147483646 w 30"/>
                <a:gd name="T31" fmla="*/ 0 h 26"/>
                <a:gd name="T32" fmla="*/ 2147483646 w 30"/>
                <a:gd name="T33" fmla="*/ 2147483646 h 26"/>
                <a:gd name="T34" fmla="*/ 2147483646 w 30"/>
                <a:gd name="T35" fmla="*/ 2147483646 h 26"/>
                <a:gd name="T36" fmla="*/ 2147483646 w 30"/>
                <a:gd name="T37" fmla="*/ 2147483646 h 26"/>
                <a:gd name="T38" fmla="*/ 2147483646 w 30"/>
                <a:gd name="T39" fmla="*/ 2147483646 h 2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0"/>
                <a:gd name="T61" fmla="*/ 0 h 26"/>
                <a:gd name="T62" fmla="*/ 30 w 30"/>
                <a:gd name="T63" fmla="*/ 26 h 2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0" h="26">
                  <a:moveTo>
                    <a:pt x="29" y="16"/>
                  </a:moveTo>
                  <a:cubicBezTo>
                    <a:pt x="28" y="17"/>
                    <a:pt x="27" y="17"/>
                    <a:pt x="26" y="17"/>
                  </a:cubicBezTo>
                  <a:cubicBezTo>
                    <a:pt x="23" y="18"/>
                    <a:pt x="21" y="19"/>
                    <a:pt x="18" y="20"/>
                  </a:cubicBezTo>
                  <a:cubicBezTo>
                    <a:pt x="17" y="21"/>
                    <a:pt x="16" y="24"/>
                    <a:pt x="14" y="25"/>
                  </a:cubicBezTo>
                  <a:cubicBezTo>
                    <a:pt x="12" y="26"/>
                    <a:pt x="10" y="25"/>
                    <a:pt x="7" y="26"/>
                  </a:cubicBezTo>
                  <a:cubicBezTo>
                    <a:pt x="6" y="25"/>
                    <a:pt x="5" y="25"/>
                    <a:pt x="4" y="24"/>
                  </a:cubicBezTo>
                  <a:cubicBezTo>
                    <a:pt x="3" y="22"/>
                    <a:pt x="2" y="21"/>
                    <a:pt x="1" y="20"/>
                  </a:cubicBezTo>
                  <a:cubicBezTo>
                    <a:pt x="0" y="18"/>
                    <a:pt x="1" y="16"/>
                    <a:pt x="1" y="14"/>
                  </a:cubicBezTo>
                  <a:cubicBezTo>
                    <a:pt x="0" y="12"/>
                    <a:pt x="1" y="11"/>
                    <a:pt x="1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4" y="8"/>
                    <a:pt x="3" y="6"/>
                    <a:pt x="3" y="6"/>
                  </a:cubicBezTo>
                  <a:cubicBezTo>
                    <a:pt x="4" y="4"/>
                    <a:pt x="5" y="3"/>
                    <a:pt x="6" y="3"/>
                  </a:cubicBezTo>
                  <a:cubicBezTo>
                    <a:pt x="7" y="3"/>
                    <a:pt x="8" y="5"/>
                    <a:pt x="9" y="4"/>
                  </a:cubicBezTo>
                  <a:cubicBezTo>
                    <a:pt x="10" y="4"/>
                    <a:pt x="11" y="2"/>
                    <a:pt x="12" y="1"/>
                  </a:cubicBezTo>
                  <a:cubicBezTo>
                    <a:pt x="14" y="1"/>
                    <a:pt x="17" y="2"/>
                    <a:pt x="19" y="2"/>
                  </a:cubicBezTo>
                  <a:cubicBezTo>
                    <a:pt x="20" y="1"/>
                    <a:pt x="21" y="1"/>
                    <a:pt x="22" y="0"/>
                  </a:cubicBezTo>
                  <a:cubicBezTo>
                    <a:pt x="22" y="2"/>
                    <a:pt x="22" y="3"/>
                    <a:pt x="23" y="4"/>
                  </a:cubicBezTo>
                  <a:cubicBezTo>
                    <a:pt x="24" y="5"/>
                    <a:pt x="27" y="4"/>
                    <a:pt x="28" y="6"/>
                  </a:cubicBezTo>
                  <a:cubicBezTo>
                    <a:pt x="29" y="7"/>
                    <a:pt x="29" y="9"/>
                    <a:pt x="29" y="11"/>
                  </a:cubicBezTo>
                  <a:cubicBezTo>
                    <a:pt x="30" y="12"/>
                    <a:pt x="29" y="15"/>
                    <a:pt x="29" y="1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102"/>
            <p:cNvSpPr>
              <a:spLocks noChangeAspect="1"/>
            </p:cNvSpPr>
            <p:nvPr/>
          </p:nvSpPr>
          <p:spPr bwMode="auto">
            <a:xfrm>
              <a:off x="4657885" y="2993746"/>
              <a:ext cx="134786" cy="166842"/>
            </a:xfrm>
            <a:custGeom>
              <a:avLst/>
              <a:gdLst>
                <a:gd name="T0" fmla="*/ 2147483646 w 76"/>
                <a:gd name="T1" fmla="*/ 2147483646 h 86"/>
                <a:gd name="T2" fmla="*/ 2147483646 w 76"/>
                <a:gd name="T3" fmla="*/ 2147483646 h 86"/>
                <a:gd name="T4" fmla="*/ 2147483646 w 76"/>
                <a:gd name="T5" fmla="*/ 0 h 86"/>
                <a:gd name="T6" fmla="*/ 2147483646 w 76"/>
                <a:gd name="T7" fmla="*/ 2147483646 h 86"/>
                <a:gd name="T8" fmla="*/ 2147483646 w 76"/>
                <a:gd name="T9" fmla="*/ 2147483646 h 86"/>
                <a:gd name="T10" fmla="*/ 2147483646 w 76"/>
                <a:gd name="T11" fmla="*/ 2147483646 h 86"/>
                <a:gd name="T12" fmla="*/ 2147483646 w 76"/>
                <a:gd name="T13" fmla="*/ 2147483646 h 86"/>
                <a:gd name="T14" fmla="*/ 2147483646 w 76"/>
                <a:gd name="T15" fmla="*/ 2147483646 h 86"/>
                <a:gd name="T16" fmla="*/ 2147483646 w 76"/>
                <a:gd name="T17" fmla="*/ 2147483646 h 86"/>
                <a:gd name="T18" fmla="*/ 2147483646 w 76"/>
                <a:gd name="T19" fmla="*/ 2147483646 h 86"/>
                <a:gd name="T20" fmla="*/ 2147483646 w 76"/>
                <a:gd name="T21" fmla="*/ 2147483646 h 86"/>
                <a:gd name="T22" fmla="*/ 2147483646 w 76"/>
                <a:gd name="T23" fmla="*/ 2147483646 h 86"/>
                <a:gd name="T24" fmla="*/ 2147483646 w 76"/>
                <a:gd name="T25" fmla="*/ 2147483646 h 86"/>
                <a:gd name="T26" fmla="*/ 2147483646 w 76"/>
                <a:gd name="T27" fmla="*/ 2147483646 h 86"/>
                <a:gd name="T28" fmla="*/ 2147483646 w 76"/>
                <a:gd name="T29" fmla="*/ 2147483646 h 86"/>
                <a:gd name="T30" fmla="*/ 2147483646 w 76"/>
                <a:gd name="T31" fmla="*/ 2147483646 h 86"/>
                <a:gd name="T32" fmla="*/ 2147483646 w 76"/>
                <a:gd name="T33" fmla="*/ 2147483646 h 86"/>
                <a:gd name="T34" fmla="*/ 2147483646 w 76"/>
                <a:gd name="T35" fmla="*/ 2147483646 h 86"/>
                <a:gd name="T36" fmla="*/ 2147483646 w 76"/>
                <a:gd name="T37" fmla="*/ 2147483646 h 86"/>
                <a:gd name="T38" fmla="*/ 2147483646 w 76"/>
                <a:gd name="T39" fmla="*/ 2147483646 h 86"/>
                <a:gd name="T40" fmla="*/ 2147483646 w 76"/>
                <a:gd name="T41" fmla="*/ 2147483646 h 86"/>
                <a:gd name="T42" fmla="*/ 2147483646 w 76"/>
                <a:gd name="T43" fmla="*/ 2147483646 h 86"/>
                <a:gd name="T44" fmla="*/ 2147483646 w 76"/>
                <a:gd name="T45" fmla="*/ 2147483646 h 86"/>
                <a:gd name="T46" fmla="*/ 2147483646 w 76"/>
                <a:gd name="T47" fmla="*/ 2147483646 h 86"/>
                <a:gd name="T48" fmla="*/ 2147483646 w 76"/>
                <a:gd name="T49" fmla="*/ 2147483646 h 86"/>
                <a:gd name="T50" fmla="*/ 2147483646 w 76"/>
                <a:gd name="T51" fmla="*/ 2147483646 h 86"/>
                <a:gd name="T52" fmla="*/ 2147483646 w 76"/>
                <a:gd name="T53" fmla="*/ 2147483646 h 86"/>
                <a:gd name="T54" fmla="*/ 2147483646 w 76"/>
                <a:gd name="T55" fmla="*/ 2147483646 h 86"/>
                <a:gd name="T56" fmla="*/ 2147483646 w 76"/>
                <a:gd name="T57" fmla="*/ 2147483646 h 86"/>
                <a:gd name="T58" fmla="*/ 2147483646 w 76"/>
                <a:gd name="T59" fmla="*/ 2147483646 h 86"/>
                <a:gd name="T60" fmla="*/ 2147483646 w 76"/>
                <a:gd name="T61" fmla="*/ 2147483646 h 86"/>
                <a:gd name="T62" fmla="*/ 2147483646 w 76"/>
                <a:gd name="T63" fmla="*/ 2147483646 h 86"/>
                <a:gd name="T64" fmla="*/ 2147483646 w 76"/>
                <a:gd name="T65" fmla="*/ 2147483646 h 86"/>
                <a:gd name="T66" fmla="*/ 2147483646 w 76"/>
                <a:gd name="T67" fmla="*/ 2147483646 h 86"/>
                <a:gd name="T68" fmla="*/ 2147483646 w 76"/>
                <a:gd name="T69" fmla="*/ 2147483646 h 86"/>
                <a:gd name="T70" fmla="*/ 2147483646 w 76"/>
                <a:gd name="T71" fmla="*/ 2147483646 h 86"/>
                <a:gd name="T72" fmla="*/ 2147483646 w 76"/>
                <a:gd name="T73" fmla="*/ 2147483646 h 86"/>
                <a:gd name="T74" fmla="*/ 2147483646 w 76"/>
                <a:gd name="T75" fmla="*/ 2147483646 h 86"/>
                <a:gd name="T76" fmla="*/ 2147483646 w 76"/>
                <a:gd name="T77" fmla="*/ 2147483646 h 86"/>
                <a:gd name="T78" fmla="*/ 2147483646 w 76"/>
                <a:gd name="T79" fmla="*/ 2147483646 h 86"/>
                <a:gd name="T80" fmla="*/ 2147483646 w 76"/>
                <a:gd name="T81" fmla="*/ 2147483646 h 86"/>
                <a:gd name="T82" fmla="*/ 2147483646 w 76"/>
                <a:gd name="T83" fmla="*/ 2147483646 h 86"/>
                <a:gd name="T84" fmla="*/ 2147483646 w 76"/>
                <a:gd name="T85" fmla="*/ 2147483646 h 86"/>
                <a:gd name="T86" fmla="*/ 2147483646 w 76"/>
                <a:gd name="T87" fmla="*/ 2147483646 h 86"/>
                <a:gd name="T88" fmla="*/ 2147483646 w 76"/>
                <a:gd name="T89" fmla="*/ 2147483646 h 86"/>
                <a:gd name="T90" fmla="*/ 2147483646 w 76"/>
                <a:gd name="T91" fmla="*/ 2147483646 h 86"/>
                <a:gd name="T92" fmla="*/ 2147483646 w 76"/>
                <a:gd name="T93" fmla="*/ 2147483646 h 86"/>
                <a:gd name="T94" fmla="*/ 2147483646 w 76"/>
                <a:gd name="T95" fmla="*/ 2147483646 h 86"/>
                <a:gd name="T96" fmla="*/ 2147483646 w 76"/>
                <a:gd name="T97" fmla="*/ 2147483646 h 86"/>
                <a:gd name="T98" fmla="*/ 2147483646 w 76"/>
                <a:gd name="T99" fmla="*/ 2147483646 h 8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6"/>
                <a:gd name="T151" fmla="*/ 0 h 86"/>
                <a:gd name="T152" fmla="*/ 76 w 76"/>
                <a:gd name="T153" fmla="*/ 86 h 8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6" h="86">
                  <a:moveTo>
                    <a:pt x="71" y="15"/>
                  </a:moveTo>
                  <a:cubicBezTo>
                    <a:pt x="71" y="14"/>
                    <a:pt x="72" y="13"/>
                    <a:pt x="72" y="12"/>
                  </a:cubicBezTo>
                  <a:cubicBezTo>
                    <a:pt x="72" y="10"/>
                    <a:pt x="71" y="9"/>
                    <a:pt x="72" y="7"/>
                  </a:cubicBezTo>
                  <a:cubicBezTo>
                    <a:pt x="73" y="6"/>
                    <a:pt x="75" y="7"/>
                    <a:pt x="76" y="5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0"/>
                    <a:pt x="73" y="0"/>
                    <a:pt x="72" y="0"/>
                  </a:cubicBezTo>
                  <a:cubicBezTo>
                    <a:pt x="72" y="1"/>
                    <a:pt x="72" y="3"/>
                    <a:pt x="71" y="3"/>
                  </a:cubicBezTo>
                  <a:cubicBezTo>
                    <a:pt x="69" y="5"/>
                    <a:pt x="66" y="6"/>
                    <a:pt x="63" y="6"/>
                  </a:cubicBezTo>
                  <a:cubicBezTo>
                    <a:pt x="62" y="7"/>
                    <a:pt x="60" y="6"/>
                    <a:pt x="58" y="5"/>
                  </a:cubicBezTo>
                  <a:cubicBezTo>
                    <a:pt x="57" y="5"/>
                    <a:pt x="55" y="5"/>
                    <a:pt x="53" y="4"/>
                  </a:cubicBezTo>
                  <a:cubicBezTo>
                    <a:pt x="52" y="4"/>
                    <a:pt x="52" y="2"/>
                    <a:pt x="51" y="2"/>
                  </a:cubicBezTo>
                  <a:cubicBezTo>
                    <a:pt x="50" y="1"/>
                    <a:pt x="48" y="1"/>
                    <a:pt x="46" y="2"/>
                  </a:cubicBezTo>
                  <a:cubicBezTo>
                    <a:pt x="44" y="2"/>
                    <a:pt x="44" y="4"/>
                    <a:pt x="43" y="4"/>
                  </a:cubicBezTo>
                  <a:cubicBezTo>
                    <a:pt x="41" y="5"/>
                    <a:pt x="39" y="4"/>
                    <a:pt x="36" y="4"/>
                  </a:cubicBezTo>
                  <a:cubicBezTo>
                    <a:pt x="35" y="4"/>
                    <a:pt x="33" y="4"/>
                    <a:pt x="32" y="4"/>
                  </a:cubicBezTo>
                  <a:cubicBezTo>
                    <a:pt x="31" y="5"/>
                    <a:pt x="30" y="5"/>
                    <a:pt x="29" y="5"/>
                  </a:cubicBezTo>
                  <a:cubicBezTo>
                    <a:pt x="26" y="6"/>
                    <a:pt x="24" y="7"/>
                    <a:pt x="21" y="8"/>
                  </a:cubicBezTo>
                  <a:cubicBezTo>
                    <a:pt x="20" y="9"/>
                    <a:pt x="19" y="12"/>
                    <a:pt x="17" y="13"/>
                  </a:cubicBezTo>
                  <a:cubicBezTo>
                    <a:pt x="15" y="14"/>
                    <a:pt x="13" y="13"/>
                    <a:pt x="10" y="14"/>
                  </a:cubicBezTo>
                  <a:cubicBezTo>
                    <a:pt x="11" y="15"/>
                    <a:pt x="11" y="16"/>
                    <a:pt x="11" y="18"/>
                  </a:cubicBezTo>
                  <a:cubicBezTo>
                    <a:pt x="10" y="19"/>
                    <a:pt x="8" y="19"/>
                    <a:pt x="8" y="20"/>
                  </a:cubicBezTo>
                  <a:cubicBezTo>
                    <a:pt x="7" y="22"/>
                    <a:pt x="8" y="24"/>
                    <a:pt x="7" y="26"/>
                  </a:cubicBezTo>
                  <a:cubicBezTo>
                    <a:pt x="6" y="27"/>
                    <a:pt x="4" y="26"/>
                    <a:pt x="3" y="27"/>
                  </a:cubicBezTo>
                  <a:cubicBezTo>
                    <a:pt x="3" y="28"/>
                    <a:pt x="4" y="30"/>
                    <a:pt x="3" y="31"/>
                  </a:cubicBezTo>
                  <a:cubicBezTo>
                    <a:pt x="2" y="32"/>
                    <a:pt x="2" y="33"/>
                    <a:pt x="0" y="34"/>
                  </a:cubicBezTo>
                  <a:cubicBezTo>
                    <a:pt x="1" y="35"/>
                    <a:pt x="2" y="37"/>
                    <a:pt x="3" y="39"/>
                  </a:cubicBezTo>
                  <a:cubicBezTo>
                    <a:pt x="4" y="40"/>
                    <a:pt x="5" y="41"/>
                    <a:pt x="7" y="42"/>
                  </a:cubicBezTo>
                  <a:cubicBezTo>
                    <a:pt x="8" y="43"/>
                    <a:pt x="11" y="42"/>
                    <a:pt x="12" y="44"/>
                  </a:cubicBezTo>
                  <a:cubicBezTo>
                    <a:pt x="13" y="45"/>
                    <a:pt x="9" y="44"/>
                    <a:pt x="9" y="45"/>
                  </a:cubicBezTo>
                  <a:cubicBezTo>
                    <a:pt x="8" y="47"/>
                    <a:pt x="9" y="48"/>
                    <a:pt x="10" y="49"/>
                  </a:cubicBezTo>
                  <a:cubicBezTo>
                    <a:pt x="10" y="50"/>
                    <a:pt x="11" y="51"/>
                    <a:pt x="12" y="52"/>
                  </a:cubicBezTo>
                  <a:cubicBezTo>
                    <a:pt x="13" y="53"/>
                    <a:pt x="12" y="55"/>
                    <a:pt x="13" y="55"/>
                  </a:cubicBezTo>
                  <a:cubicBezTo>
                    <a:pt x="14" y="55"/>
                    <a:pt x="15" y="54"/>
                    <a:pt x="16" y="54"/>
                  </a:cubicBezTo>
                  <a:cubicBezTo>
                    <a:pt x="17" y="54"/>
                    <a:pt x="17" y="55"/>
                    <a:pt x="18" y="55"/>
                  </a:cubicBezTo>
                  <a:cubicBezTo>
                    <a:pt x="20" y="55"/>
                    <a:pt x="21" y="54"/>
                    <a:pt x="23" y="54"/>
                  </a:cubicBezTo>
                  <a:cubicBezTo>
                    <a:pt x="25" y="54"/>
                    <a:pt x="26" y="54"/>
                    <a:pt x="28" y="54"/>
                  </a:cubicBezTo>
                  <a:cubicBezTo>
                    <a:pt x="29" y="54"/>
                    <a:pt x="30" y="55"/>
                    <a:pt x="32" y="55"/>
                  </a:cubicBezTo>
                  <a:cubicBezTo>
                    <a:pt x="34" y="56"/>
                    <a:pt x="37" y="56"/>
                    <a:pt x="39" y="58"/>
                  </a:cubicBezTo>
                  <a:cubicBezTo>
                    <a:pt x="40" y="60"/>
                    <a:pt x="36" y="60"/>
                    <a:pt x="35" y="60"/>
                  </a:cubicBezTo>
                  <a:cubicBezTo>
                    <a:pt x="34" y="60"/>
                    <a:pt x="33" y="60"/>
                    <a:pt x="33" y="60"/>
                  </a:cubicBezTo>
                  <a:cubicBezTo>
                    <a:pt x="29" y="59"/>
                    <a:pt x="27" y="57"/>
                    <a:pt x="23" y="56"/>
                  </a:cubicBezTo>
                  <a:cubicBezTo>
                    <a:pt x="22" y="56"/>
                    <a:pt x="21" y="58"/>
                    <a:pt x="20" y="58"/>
                  </a:cubicBezTo>
                  <a:cubicBezTo>
                    <a:pt x="19" y="58"/>
                    <a:pt x="17" y="57"/>
                    <a:pt x="16" y="58"/>
                  </a:cubicBezTo>
                  <a:cubicBezTo>
                    <a:pt x="15" y="59"/>
                    <a:pt x="13" y="60"/>
                    <a:pt x="13" y="62"/>
                  </a:cubicBezTo>
                  <a:cubicBezTo>
                    <a:pt x="13" y="64"/>
                    <a:pt x="16" y="66"/>
                    <a:pt x="18" y="68"/>
                  </a:cubicBezTo>
                  <a:cubicBezTo>
                    <a:pt x="19" y="69"/>
                    <a:pt x="20" y="71"/>
                    <a:pt x="20" y="72"/>
                  </a:cubicBezTo>
                  <a:cubicBezTo>
                    <a:pt x="20" y="74"/>
                    <a:pt x="19" y="75"/>
                    <a:pt x="19" y="77"/>
                  </a:cubicBezTo>
                  <a:cubicBezTo>
                    <a:pt x="20" y="79"/>
                    <a:pt x="21" y="82"/>
                    <a:pt x="23" y="81"/>
                  </a:cubicBezTo>
                  <a:cubicBezTo>
                    <a:pt x="25" y="81"/>
                    <a:pt x="23" y="77"/>
                    <a:pt x="25" y="76"/>
                  </a:cubicBezTo>
                  <a:cubicBezTo>
                    <a:pt x="27" y="76"/>
                    <a:pt x="28" y="79"/>
                    <a:pt x="29" y="81"/>
                  </a:cubicBezTo>
                  <a:cubicBezTo>
                    <a:pt x="29" y="81"/>
                    <a:pt x="28" y="83"/>
                    <a:pt x="29" y="84"/>
                  </a:cubicBezTo>
                  <a:cubicBezTo>
                    <a:pt x="29" y="84"/>
                    <a:pt x="30" y="86"/>
                    <a:pt x="31" y="86"/>
                  </a:cubicBezTo>
                  <a:cubicBezTo>
                    <a:pt x="32" y="84"/>
                    <a:pt x="30" y="81"/>
                    <a:pt x="31" y="80"/>
                  </a:cubicBezTo>
                  <a:cubicBezTo>
                    <a:pt x="32" y="79"/>
                    <a:pt x="33" y="80"/>
                    <a:pt x="34" y="80"/>
                  </a:cubicBezTo>
                  <a:cubicBezTo>
                    <a:pt x="35" y="82"/>
                    <a:pt x="36" y="84"/>
                    <a:pt x="37" y="86"/>
                  </a:cubicBezTo>
                  <a:cubicBezTo>
                    <a:pt x="38" y="86"/>
                    <a:pt x="39" y="86"/>
                    <a:pt x="39" y="85"/>
                  </a:cubicBezTo>
                  <a:cubicBezTo>
                    <a:pt x="39" y="84"/>
                    <a:pt x="38" y="82"/>
                    <a:pt x="37" y="81"/>
                  </a:cubicBezTo>
                  <a:cubicBezTo>
                    <a:pt x="37" y="80"/>
                    <a:pt x="38" y="79"/>
                    <a:pt x="37" y="78"/>
                  </a:cubicBezTo>
                  <a:cubicBezTo>
                    <a:pt x="36" y="75"/>
                    <a:pt x="33" y="72"/>
                    <a:pt x="33" y="69"/>
                  </a:cubicBezTo>
                  <a:cubicBezTo>
                    <a:pt x="33" y="67"/>
                    <a:pt x="36" y="68"/>
                    <a:pt x="37" y="69"/>
                  </a:cubicBezTo>
                  <a:cubicBezTo>
                    <a:pt x="38" y="69"/>
                    <a:pt x="37" y="72"/>
                    <a:pt x="38" y="72"/>
                  </a:cubicBezTo>
                  <a:cubicBezTo>
                    <a:pt x="40" y="72"/>
                    <a:pt x="42" y="71"/>
                    <a:pt x="42" y="69"/>
                  </a:cubicBezTo>
                  <a:cubicBezTo>
                    <a:pt x="42" y="67"/>
                    <a:pt x="39" y="68"/>
                    <a:pt x="38" y="66"/>
                  </a:cubicBezTo>
                  <a:cubicBezTo>
                    <a:pt x="37" y="65"/>
                    <a:pt x="38" y="63"/>
                    <a:pt x="38" y="62"/>
                  </a:cubicBezTo>
                  <a:cubicBezTo>
                    <a:pt x="38" y="61"/>
                    <a:pt x="39" y="60"/>
                    <a:pt x="41" y="60"/>
                  </a:cubicBezTo>
                  <a:cubicBezTo>
                    <a:pt x="42" y="60"/>
                    <a:pt x="44" y="61"/>
                    <a:pt x="46" y="62"/>
                  </a:cubicBezTo>
                  <a:cubicBezTo>
                    <a:pt x="47" y="63"/>
                    <a:pt x="47" y="65"/>
                    <a:pt x="48" y="65"/>
                  </a:cubicBezTo>
                  <a:cubicBezTo>
                    <a:pt x="49" y="66"/>
                    <a:pt x="49" y="64"/>
                    <a:pt x="49" y="63"/>
                  </a:cubicBezTo>
                  <a:cubicBezTo>
                    <a:pt x="49" y="62"/>
                    <a:pt x="49" y="59"/>
                    <a:pt x="48" y="58"/>
                  </a:cubicBezTo>
                  <a:cubicBezTo>
                    <a:pt x="47" y="56"/>
                    <a:pt x="44" y="55"/>
                    <a:pt x="42" y="54"/>
                  </a:cubicBezTo>
                  <a:cubicBezTo>
                    <a:pt x="40" y="52"/>
                    <a:pt x="39" y="51"/>
                    <a:pt x="37" y="50"/>
                  </a:cubicBezTo>
                  <a:cubicBezTo>
                    <a:pt x="35" y="48"/>
                    <a:pt x="31" y="49"/>
                    <a:pt x="30" y="46"/>
                  </a:cubicBezTo>
                  <a:cubicBezTo>
                    <a:pt x="29" y="45"/>
                    <a:pt x="34" y="46"/>
                    <a:pt x="35" y="44"/>
                  </a:cubicBezTo>
                  <a:cubicBezTo>
                    <a:pt x="35" y="42"/>
                    <a:pt x="33" y="41"/>
                    <a:pt x="33" y="39"/>
                  </a:cubicBezTo>
                  <a:cubicBezTo>
                    <a:pt x="33" y="38"/>
                    <a:pt x="35" y="38"/>
                    <a:pt x="36" y="38"/>
                  </a:cubicBezTo>
                  <a:cubicBezTo>
                    <a:pt x="37" y="39"/>
                    <a:pt x="37" y="40"/>
                    <a:pt x="38" y="41"/>
                  </a:cubicBezTo>
                  <a:cubicBezTo>
                    <a:pt x="38" y="41"/>
                    <a:pt x="39" y="40"/>
                    <a:pt x="39" y="40"/>
                  </a:cubicBezTo>
                  <a:cubicBezTo>
                    <a:pt x="37" y="37"/>
                    <a:pt x="35" y="35"/>
                    <a:pt x="34" y="33"/>
                  </a:cubicBezTo>
                  <a:cubicBezTo>
                    <a:pt x="33" y="31"/>
                    <a:pt x="31" y="29"/>
                    <a:pt x="30" y="27"/>
                  </a:cubicBezTo>
                  <a:cubicBezTo>
                    <a:pt x="29" y="25"/>
                    <a:pt x="29" y="23"/>
                    <a:pt x="29" y="21"/>
                  </a:cubicBezTo>
                  <a:cubicBezTo>
                    <a:pt x="29" y="21"/>
                    <a:pt x="30" y="19"/>
                    <a:pt x="31" y="19"/>
                  </a:cubicBezTo>
                  <a:cubicBezTo>
                    <a:pt x="33" y="20"/>
                    <a:pt x="35" y="22"/>
                    <a:pt x="37" y="23"/>
                  </a:cubicBezTo>
                  <a:cubicBezTo>
                    <a:pt x="39" y="25"/>
                    <a:pt x="40" y="28"/>
                    <a:pt x="42" y="29"/>
                  </a:cubicBezTo>
                  <a:cubicBezTo>
                    <a:pt x="42" y="30"/>
                    <a:pt x="43" y="29"/>
                    <a:pt x="43" y="28"/>
                  </a:cubicBezTo>
                  <a:cubicBezTo>
                    <a:pt x="43" y="26"/>
                    <a:pt x="40" y="25"/>
                    <a:pt x="40" y="23"/>
                  </a:cubicBezTo>
                  <a:cubicBezTo>
                    <a:pt x="40" y="23"/>
                    <a:pt x="42" y="23"/>
                    <a:pt x="42" y="24"/>
                  </a:cubicBezTo>
                  <a:cubicBezTo>
                    <a:pt x="44" y="25"/>
                    <a:pt x="44" y="27"/>
                    <a:pt x="46" y="28"/>
                  </a:cubicBezTo>
                  <a:cubicBezTo>
                    <a:pt x="46" y="29"/>
                    <a:pt x="47" y="27"/>
                    <a:pt x="47" y="27"/>
                  </a:cubicBezTo>
                  <a:cubicBezTo>
                    <a:pt x="46" y="25"/>
                    <a:pt x="44" y="24"/>
                    <a:pt x="43" y="22"/>
                  </a:cubicBezTo>
                  <a:cubicBezTo>
                    <a:pt x="43" y="22"/>
                    <a:pt x="45" y="22"/>
                    <a:pt x="46" y="22"/>
                  </a:cubicBezTo>
                  <a:cubicBezTo>
                    <a:pt x="48" y="23"/>
                    <a:pt x="49" y="25"/>
                    <a:pt x="51" y="25"/>
                  </a:cubicBezTo>
                  <a:cubicBezTo>
                    <a:pt x="52" y="25"/>
                    <a:pt x="51" y="24"/>
                    <a:pt x="51" y="23"/>
                  </a:cubicBezTo>
                  <a:cubicBezTo>
                    <a:pt x="49" y="22"/>
                    <a:pt x="47" y="21"/>
                    <a:pt x="45" y="20"/>
                  </a:cubicBezTo>
                  <a:cubicBezTo>
                    <a:pt x="44" y="18"/>
                    <a:pt x="43" y="17"/>
                    <a:pt x="43" y="15"/>
                  </a:cubicBezTo>
                  <a:cubicBezTo>
                    <a:pt x="43" y="14"/>
                    <a:pt x="44" y="14"/>
                    <a:pt x="45" y="14"/>
                  </a:cubicBezTo>
                  <a:cubicBezTo>
                    <a:pt x="46" y="15"/>
                    <a:pt x="47" y="16"/>
                    <a:pt x="47" y="16"/>
                  </a:cubicBezTo>
                  <a:cubicBezTo>
                    <a:pt x="49" y="15"/>
                    <a:pt x="49" y="12"/>
                    <a:pt x="51" y="12"/>
                  </a:cubicBezTo>
                  <a:cubicBezTo>
                    <a:pt x="52" y="11"/>
                    <a:pt x="54" y="14"/>
                    <a:pt x="56" y="14"/>
                  </a:cubicBezTo>
                  <a:cubicBezTo>
                    <a:pt x="57" y="14"/>
                    <a:pt x="58" y="11"/>
                    <a:pt x="59" y="11"/>
                  </a:cubicBezTo>
                  <a:cubicBezTo>
                    <a:pt x="61" y="11"/>
                    <a:pt x="64" y="12"/>
                    <a:pt x="66" y="13"/>
                  </a:cubicBezTo>
                  <a:cubicBezTo>
                    <a:pt x="67" y="14"/>
                    <a:pt x="69" y="14"/>
                    <a:pt x="71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103"/>
            <p:cNvSpPr>
              <a:spLocks noChangeAspect="1"/>
            </p:cNvSpPr>
            <p:nvPr/>
          </p:nvSpPr>
          <p:spPr bwMode="auto">
            <a:xfrm>
              <a:off x="4780952" y="2979309"/>
              <a:ext cx="61533" cy="51336"/>
            </a:xfrm>
            <a:custGeom>
              <a:avLst/>
              <a:gdLst>
                <a:gd name="T0" fmla="*/ 2147483646 w 35"/>
                <a:gd name="T1" fmla="*/ 2147483646 h 27"/>
                <a:gd name="T2" fmla="*/ 2147483646 w 35"/>
                <a:gd name="T3" fmla="*/ 2147483646 h 27"/>
                <a:gd name="T4" fmla="*/ 2147483646 w 35"/>
                <a:gd name="T5" fmla="*/ 2147483646 h 27"/>
                <a:gd name="T6" fmla="*/ 2147483646 w 35"/>
                <a:gd name="T7" fmla="*/ 2147483646 h 27"/>
                <a:gd name="T8" fmla="*/ 2147483646 w 35"/>
                <a:gd name="T9" fmla="*/ 2147483646 h 27"/>
                <a:gd name="T10" fmla="*/ 2147483646 w 35"/>
                <a:gd name="T11" fmla="*/ 2147483646 h 27"/>
                <a:gd name="T12" fmla="*/ 2147483646 w 35"/>
                <a:gd name="T13" fmla="*/ 2147483646 h 27"/>
                <a:gd name="T14" fmla="*/ 2147483646 w 35"/>
                <a:gd name="T15" fmla="*/ 2147483646 h 27"/>
                <a:gd name="T16" fmla="*/ 2147483646 w 35"/>
                <a:gd name="T17" fmla="*/ 2147483646 h 27"/>
                <a:gd name="T18" fmla="*/ 2147483646 w 35"/>
                <a:gd name="T19" fmla="*/ 2147483646 h 27"/>
                <a:gd name="T20" fmla="*/ 2147483646 w 35"/>
                <a:gd name="T21" fmla="*/ 2147483646 h 27"/>
                <a:gd name="T22" fmla="*/ 2147483646 w 35"/>
                <a:gd name="T23" fmla="*/ 2147483646 h 27"/>
                <a:gd name="T24" fmla="*/ 2147483646 w 35"/>
                <a:gd name="T25" fmla="*/ 2147483646 h 27"/>
                <a:gd name="T26" fmla="*/ 2147483646 w 35"/>
                <a:gd name="T27" fmla="*/ 2147483646 h 27"/>
                <a:gd name="T28" fmla="*/ 2147483646 w 35"/>
                <a:gd name="T29" fmla="*/ 2147483646 h 27"/>
                <a:gd name="T30" fmla="*/ 2147483646 w 35"/>
                <a:gd name="T31" fmla="*/ 2147483646 h 27"/>
                <a:gd name="T32" fmla="*/ 2147483646 w 35"/>
                <a:gd name="T33" fmla="*/ 2147483646 h 27"/>
                <a:gd name="T34" fmla="*/ 2147483646 w 35"/>
                <a:gd name="T35" fmla="*/ 2147483646 h 27"/>
                <a:gd name="T36" fmla="*/ 2147483646 w 35"/>
                <a:gd name="T37" fmla="*/ 2147483646 h 27"/>
                <a:gd name="T38" fmla="*/ 2147483646 w 35"/>
                <a:gd name="T39" fmla="*/ 2147483646 h 27"/>
                <a:gd name="T40" fmla="*/ 2147483646 w 35"/>
                <a:gd name="T41" fmla="*/ 2147483646 h 27"/>
                <a:gd name="T42" fmla="*/ 2147483646 w 35"/>
                <a:gd name="T43" fmla="*/ 2147483646 h 27"/>
                <a:gd name="T44" fmla="*/ 2147483646 w 35"/>
                <a:gd name="T45" fmla="*/ 2147483646 h 27"/>
                <a:gd name="T46" fmla="*/ 2147483646 w 35"/>
                <a:gd name="T47" fmla="*/ 2147483646 h 27"/>
                <a:gd name="T48" fmla="*/ 2147483646 w 35"/>
                <a:gd name="T49" fmla="*/ 2147483646 h 27"/>
                <a:gd name="T50" fmla="*/ 2147483646 w 35"/>
                <a:gd name="T51" fmla="*/ 2147483646 h 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5"/>
                <a:gd name="T79" fmla="*/ 0 h 27"/>
                <a:gd name="T80" fmla="*/ 35 w 35"/>
                <a:gd name="T81" fmla="*/ 27 h 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5" h="27">
                  <a:moveTo>
                    <a:pt x="22" y="2"/>
                  </a:moveTo>
                  <a:cubicBezTo>
                    <a:pt x="23" y="2"/>
                    <a:pt x="24" y="1"/>
                    <a:pt x="25" y="2"/>
                  </a:cubicBezTo>
                  <a:cubicBezTo>
                    <a:pt x="26" y="2"/>
                    <a:pt x="25" y="4"/>
                    <a:pt x="25" y="5"/>
                  </a:cubicBezTo>
                  <a:cubicBezTo>
                    <a:pt x="25" y="7"/>
                    <a:pt x="25" y="10"/>
                    <a:pt x="27" y="12"/>
                  </a:cubicBezTo>
                  <a:cubicBezTo>
                    <a:pt x="29" y="14"/>
                    <a:pt x="32" y="12"/>
                    <a:pt x="34" y="14"/>
                  </a:cubicBezTo>
                  <a:cubicBezTo>
                    <a:pt x="35" y="15"/>
                    <a:pt x="33" y="17"/>
                    <a:pt x="32" y="18"/>
                  </a:cubicBezTo>
                  <a:cubicBezTo>
                    <a:pt x="31" y="18"/>
                    <a:pt x="29" y="17"/>
                    <a:pt x="28" y="17"/>
                  </a:cubicBezTo>
                  <a:cubicBezTo>
                    <a:pt x="27" y="17"/>
                    <a:pt x="25" y="18"/>
                    <a:pt x="24" y="18"/>
                  </a:cubicBezTo>
                  <a:cubicBezTo>
                    <a:pt x="22" y="18"/>
                    <a:pt x="21" y="18"/>
                    <a:pt x="19" y="18"/>
                  </a:cubicBezTo>
                  <a:cubicBezTo>
                    <a:pt x="17" y="19"/>
                    <a:pt x="16" y="21"/>
                    <a:pt x="15" y="23"/>
                  </a:cubicBezTo>
                  <a:cubicBezTo>
                    <a:pt x="13" y="24"/>
                    <a:pt x="12" y="26"/>
                    <a:pt x="10" y="27"/>
                  </a:cubicBezTo>
                  <a:cubicBezTo>
                    <a:pt x="9" y="27"/>
                    <a:pt x="11" y="24"/>
                    <a:pt x="10" y="24"/>
                  </a:cubicBezTo>
                  <a:cubicBezTo>
                    <a:pt x="7" y="23"/>
                    <a:pt x="4" y="25"/>
                    <a:pt x="1" y="25"/>
                  </a:cubicBezTo>
                  <a:cubicBezTo>
                    <a:pt x="0" y="25"/>
                    <a:pt x="0" y="23"/>
                    <a:pt x="1" y="23"/>
                  </a:cubicBezTo>
                  <a:cubicBezTo>
                    <a:pt x="1" y="22"/>
                    <a:pt x="2" y="21"/>
                    <a:pt x="2" y="20"/>
                  </a:cubicBezTo>
                  <a:cubicBezTo>
                    <a:pt x="2" y="18"/>
                    <a:pt x="1" y="17"/>
                    <a:pt x="2" y="15"/>
                  </a:cubicBezTo>
                  <a:cubicBezTo>
                    <a:pt x="3" y="14"/>
                    <a:pt x="5" y="15"/>
                    <a:pt x="6" y="13"/>
                  </a:cubicBezTo>
                  <a:cubicBezTo>
                    <a:pt x="6" y="12"/>
                    <a:pt x="6" y="11"/>
                    <a:pt x="6" y="10"/>
                  </a:cubicBezTo>
                  <a:cubicBezTo>
                    <a:pt x="5" y="8"/>
                    <a:pt x="3" y="8"/>
                    <a:pt x="2" y="8"/>
                  </a:cubicBezTo>
                  <a:cubicBezTo>
                    <a:pt x="2" y="7"/>
                    <a:pt x="1" y="5"/>
                    <a:pt x="2" y="4"/>
                  </a:cubicBezTo>
                  <a:cubicBezTo>
                    <a:pt x="3" y="3"/>
                    <a:pt x="5" y="3"/>
                    <a:pt x="6" y="3"/>
                  </a:cubicBezTo>
                  <a:cubicBezTo>
                    <a:pt x="8" y="3"/>
                    <a:pt x="9" y="4"/>
                    <a:pt x="11" y="4"/>
                  </a:cubicBezTo>
                  <a:cubicBezTo>
                    <a:pt x="12" y="3"/>
                    <a:pt x="12" y="1"/>
                    <a:pt x="14" y="1"/>
                  </a:cubicBezTo>
                  <a:cubicBezTo>
                    <a:pt x="15" y="0"/>
                    <a:pt x="17" y="1"/>
                    <a:pt x="18" y="1"/>
                  </a:cubicBezTo>
                  <a:cubicBezTo>
                    <a:pt x="19" y="2"/>
                    <a:pt x="20" y="3"/>
                    <a:pt x="21" y="3"/>
                  </a:cubicBezTo>
                  <a:cubicBezTo>
                    <a:pt x="21" y="3"/>
                    <a:pt x="22" y="2"/>
                    <a:pt x="22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104"/>
            <p:cNvSpPr>
              <a:spLocks noChangeAspect="1"/>
            </p:cNvSpPr>
            <p:nvPr/>
          </p:nvSpPr>
          <p:spPr bwMode="auto">
            <a:xfrm>
              <a:off x="4697442" y="2910325"/>
              <a:ext cx="136251" cy="97860"/>
            </a:xfrm>
            <a:custGeom>
              <a:avLst/>
              <a:gdLst>
                <a:gd name="T0" fmla="*/ 2147483646 w 78"/>
                <a:gd name="T1" fmla="*/ 2147483646 h 51"/>
                <a:gd name="T2" fmla="*/ 2147483646 w 78"/>
                <a:gd name="T3" fmla="*/ 2147483646 h 51"/>
                <a:gd name="T4" fmla="*/ 2147483646 w 78"/>
                <a:gd name="T5" fmla="*/ 2147483646 h 51"/>
                <a:gd name="T6" fmla="*/ 2147483646 w 78"/>
                <a:gd name="T7" fmla="*/ 2147483646 h 51"/>
                <a:gd name="T8" fmla="*/ 2147483646 w 78"/>
                <a:gd name="T9" fmla="*/ 2147483646 h 51"/>
                <a:gd name="T10" fmla="*/ 2147483646 w 78"/>
                <a:gd name="T11" fmla="*/ 2147483646 h 51"/>
                <a:gd name="T12" fmla="*/ 2147483646 w 78"/>
                <a:gd name="T13" fmla="*/ 2147483646 h 51"/>
                <a:gd name="T14" fmla="*/ 2147483646 w 78"/>
                <a:gd name="T15" fmla="*/ 2147483646 h 51"/>
                <a:gd name="T16" fmla="*/ 2147483646 w 78"/>
                <a:gd name="T17" fmla="*/ 2147483646 h 51"/>
                <a:gd name="T18" fmla="*/ 2147483646 w 78"/>
                <a:gd name="T19" fmla="*/ 2147483646 h 51"/>
                <a:gd name="T20" fmla="*/ 2147483646 w 78"/>
                <a:gd name="T21" fmla="*/ 2147483646 h 51"/>
                <a:gd name="T22" fmla="*/ 2147483646 w 78"/>
                <a:gd name="T23" fmla="*/ 2147483646 h 51"/>
                <a:gd name="T24" fmla="*/ 2147483646 w 78"/>
                <a:gd name="T25" fmla="*/ 2147483646 h 51"/>
                <a:gd name="T26" fmla="*/ 2147483646 w 78"/>
                <a:gd name="T27" fmla="*/ 2147483646 h 51"/>
                <a:gd name="T28" fmla="*/ 2147483646 w 78"/>
                <a:gd name="T29" fmla="*/ 2147483646 h 51"/>
                <a:gd name="T30" fmla="*/ 2147483646 w 78"/>
                <a:gd name="T31" fmla="*/ 2147483646 h 51"/>
                <a:gd name="T32" fmla="*/ 2147483646 w 78"/>
                <a:gd name="T33" fmla="*/ 2147483646 h 51"/>
                <a:gd name="T34" fmla="*/ 2147483646 w 78"/>
                <a:gd name="T35" fmla="*/ 2147483646 h 51"/>
                <a:gd name="T36" fmla="*/ 2147483646 w 78"/>
                <a:gd name="T37" fmla="*/ 2147483646 h 51"/>
                <a:gd name="T38" fmla="*/ 2147483646 w 78"/>
                <a:gd name="T39" fmla="*/ 2147483646 h 51"/>
                <a:gd name="T40" fmla="*/ 2147483646 w 78"/>
                <a:gd name="T41" fmla="*/ 2147483646 h 51"/>
                <a:gd name="T42" fmla="*/ 2147483646 w 78"/>
                <a:gd name="T43" fmla="*/ 0 h 51"/>
                <a:gd name="T44" fmla="*/ 2147483646 w 78"/>
                <a:gd name="T45" fmla="*/ 2147483646 h 51"/>
                <a:gd name="T46" fmla="*/ 2147483646 w 78"/>
                <a:gd name="T47" fmla="*/ 2147483646 h 51"/>
                <a:gd name="T48" fmla="*/ 2147483646 w 78"/>
                <a:gd name="T49" fmla="*/ 2147483646 h 51"/>
                <a:gd name="T50" fmla="*/ 2147483646 w 78"/>
                <a:gd name="T51" fmla="*/ 2147483646 h 51"/>
                <a:gd name="T52" fmla="*/ 2147483646 w 78"/>
                <a:gd name="T53" fmla="*/ 2147483646 h 51"/>
                <a:gd name="T54" fmla="*/ 2147483646 w 78"/>
                <a:gd name="T55" fmla="*/ 2147483646 h 51"/>
                <a:gd name="T56" fmla="*/ 2147483646 w 78"/>
                <a:gd name="T57" fmla="*/ 2147483646 h 51"/>
                <a:gd name="T58" fmla="*/ 2147483646 w 78"/>
                <a:gd name="T59" fmla="*/ 2147483646 h 51"/>
                <a:gd name="T60" fmla="*/ 2147483646 w 78"/>
                <a:gd name="T61" fmla="*/ 2147483646 h 51"/>
                <a:gd name="T62" fmla="*/ 2147483646 w 78"/>
                <a:gd name="T63" fmla="*/ 2147483646 h 51"/>
                <a:gd name="T64" fmla="*/ 2147483646 w 78"/>
                <a:gd name="T65" fmla="*/ 2147483646 h 51"/>
                <a:gd name="T66" fmla="*/ 2147483646 w 78"/>
                <a:gd name="T67" fmla="*/ 2147483646 h 51"/>
                <a:gd name="T68" fmla="*/ 2147483646 w 78"/>
                <a:gd name="T69" fmla="*/ 2147483646 h 51"/>
                <a:gd name="T70" fmla="*/ 2147483646 w 78"/>
                <a:gd name="T71" fmla="*/ 2147483646 h 51"/>
                <a:gd name="T72" fmla="*/ 2147483646 w 78"/>
                <a:gd name="T73" fmla="*/ 2147483646 h 51"/>
                <a:gd name="T74" fmla="*/ 2147483646 w 78"/>
                <a:gd name="T75" fmla="*/ 2147483646 h 51"/>
                <a:gd name="T76" fmla="*/ 2147483646 w 78"/>
                <a:gd name="T77" fmla="*/ 2147483646 h 51"/>
                <a:gd name="T78" fmla="*/ 2147483646 w 78"/>
                <a:gd name="T79" fmla="*/ 2147483646 h 51"/>
                <a:gd name="T80" fmla="*/ 2147483646 w 78"/>
                <a:gd name="T81" fmla="*/ 2147483646 h 51"/>
                <a:gd name="T82" fmla="*/ 2147483646 w 78"/>
                <a:gd name="T83" fmla="*/ 2147483646 h 51"/>
                <a:gd name="T84" fmla="*/ 2147483646 w 78"/>
                <a:gd name="T85" fmla="*/ 2147483646 h 51"/>
                <a:gd name="T86" fmla="*/ 2147483646 w 78"/>
                <a:gd name="T87" fmla="*/ 2147483646 h 51"/>
                <a:gd name="T88" fmla="*/ 2147483646 w 78"/>
                <a:gd name="T89" fmla="*/ 2147483646 h 51"/>
                <a:gd name="T90" fmla="*/ 2147483646 w 78"/>
                <a:gd name="T91" fmla="*/ 2147483646 h 51"/>
                <a:gd name="T92" fmla="*/ 2147483646 w 78"/>
                <a:gd name="T93" fmla="*/ 2147483646 h 51"/>
                <a:gd name="T94" fmla="*/ 2147483646 w 78"/>
                <a:gd name="T95" fmla="*/ 2147483646 h 5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8"/>
                <a:gd name="T145" fmla="*/ 0 h 51"/>
                <a:gd name="T146" fmla="*/ 78 w 78"/>
                <a:gd name="T147" fmla="*/ 51 h 5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8" h="51">
                  <a:moveTo>
                    <a:pt x="70" y="38"/>
                  </a:moveTo>
                  <a:cubicBezTo>
                    <a:pt x="70" y="36"/>
                    <a:pt x="69" y="34"/>
                    <a:pt x="68" y="33"/>
                  </a:cubicBezTo>
                  <a:cubicBezTo>
                    <a:pt x="67" y="32"/>
                    <a:pt x="63" y="32"/>
                    <a:pt x="64" y="30"/>
                  </a:cubicBezTo>
                  <a:cubicBezTo>
                    <a:pt x="64" y="28"/>
                    <a:pt x="68" y="28"/>
                    <a:pt x="69" y="26"/>
                  </a:cubicBezTo>
                  <a:cubicBezTo>
                    <a:pt x="70" y="24"/>
                    <a:pt x="68" y="22"/>
                    <a:pt x="69" y="20"/>
                  </a:cubicBezTo>
                  <a:cubicBezTo>
                    <a:pt x="69" y="18"/>
                    <a:pt x="70" y="16"/>
                    <a:pt x="72" y="14"/>
                  </a:cubicBezTo>
                  <a:cubicBezTo>
                    <a:pt x="72" y="13"/>
                    <a:pt x="74" y="14"/>
                    <a:pt x="75" y="14"/>
                  </a:cubicBezTo>
                  <a:cubicBezTo>
                    <a:pt x="75" y="14"/>
                    <a:pt x="76" y="14"/>
                    <a:pt x="77" y="14"/>
                  </a:cubicBezTo>
                  <a:cubicBezTo>
                    <a:pt x="78" y="12"/>
                    <a:pt x="78" y="10"/>
                    <a:pt x="78" y="8"/>
                  </a:cubicBezTo>
                  <a:cubicBezTo>
                    <a:pt x="77" y="8"/>
                    <a:pt x="76" y="8"/>
                    <a:pt x="75" y="8"/>
                  </a:cubicBezTo>
                  <a:cubicBezTo>
                    <a:pt x="74" y="7"/>
                    <a:pt x="73" y="6"/>
                    <a:pt x="72" y="6"/>
                  </a:cubicBezTo>
                  <a:cubicBezTo>
                    <a:pt x="70" y="5"/>
                    <a:pt x="68" y="5"/>
                    <a:pt x="66" y="5"/>
                  </a:cubicBezTo>
                  <a:cubicBezTo>
                    <a:pt x="64" y="4"/>
                    <a:pt x="63" y="3"/>
                    <a:pt x="61" y="3"/>
                  </a:cubicBezTo>
                  <a:cubicBezTo>
                    <a:pt x="60" y="3"/>
                    <a:pt x="58" y="3"/>
                    <a:pt x="56" y="3"/>
                  </a:cubicBezTo>
                  <a:cubicBezTo>
                    <a:pt x="54" y="3"/>
                    <a:pt x="52" y="3"/>
                    <a:pt x="50" y="4"/>
                  </a:cubicBezTo>
                  <a:cubicBezTo>
                    <a:pt x="48" y="4"/>
                    <a:pt x="48" y="6"/>
                    <a:pt x="46" y="7"/>
                  </a:cubicBezTo>
                  <a:cubicBezTo>
                    <a:pt x="42" y="8"/>
                    <a:pt x="38" y="9"/>
                    <a:pt x="34" y="9"/>
                  </a:cubicBezTo>
                  <a:cubicBezTo>
                    <a:pt x="31" y="9"/>
                    <a:pt x="28" y="9"/>
                    <a:pt x="26" y="8"/>
                  </a:cubicBezTo>
                  <a:cubicBezTo>
                    <a:pt x="22" y="8"/>
                    <a:pt x="18" y="7"/>
                    <a:pt x="13" y="7"/>
                  </a:cubicBezTo>
                  <a:cubicBezTo>
                    <a:pt x="11" y="7"/>
                    <a:pt x="8" y="9"/>
                    <a:pt x="6" y="8"/>
                  </a:cubicBezTo>
                  <a:cubicBezTo>
                    <a:pt x="5" y="7"/>
                    <a:pt x="8" y="5"/>
                    <a:pt x="8" y="4"/>
                  </a:cubicBezTo>
                  <a:cubicBezTo>
                    <a:pt x="7" y="2"/>
                    <a:pt x="6" y="2"/>
                    <a:pt x="4" y="0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7"/>
                    <a:pt x="0" y="10"/>
                    <a:pt x="1" y="13"/>
                  </a:cubicBezTo>
                  <a:cubicBezTo>
                    <a:pt x="2" y="15"/>
                    <a:pt x="5" y="16"/>
                    <a:pt x="6" y="18"/>
                  </a:cubicBezTo>
                  <a:cubicBezTo>
                    <a:pt x="7" y="19"/>
                    <a:pt x="10" y="20"/>
                    <a:pt x="9" y="21"/>
                  </a:cubicBezTo>
                  <a:cubicBezTo>
                    <a:pt x="8" y="23"/>
                    <a:pt x="4" y="22"/>
                    <a:pt x="3" y="24"/>
                  </a:cubicBezTo>
                  <a:cubicBezTo>
                    <a:pt x="2" y="27"/>
                    <a:pt x="3" y="30"/>
                    <a:pt x="3" y="32"/>
                  </a:cubicBezTo>
                  <a:cubicBezTo>
                    <a:pt x="3" y="34"/>
                    <a:pt x="3" y="35"/>
                    <a:pt x="4" y="36"/>
                  </a:cubicBezTo>
                  <a:cubicBezTo>
                    <a:pt x="5" y="37"/>
                    <a:pt x="8" y="36"/>
                    <a:pt x="9" y="38"/>
                  </a:cubicBezTo>
                  <a:cubicBezTo>
                    <a:pt x="10" y="39"/>
                    <a:pt x="10" y="41"/>
                    <a:pt x="10" y="43"/>
                  </a:cubicBezTo>
                  <a:cubicBezTo>
                    <a:pt x="11" y="44"/>
                    <a:pt x="10" y="47"/>
                    <a:pt x="10" y="48"/>
                  </a:cubicBezTo>
                  <a:cubicBezTo>
                    <a:pt x="11" y="48"/>
                    <a:pt x="13" y="48"/>
                    <a:pt x="14" y="48"/>
                  </a:cubicBezTo>
                  <a:cubicBezTo>
                    <a:pt x="17" y="48"/>
                    <a:pt x="19" y="49"/>
                    <a:pt x="21" y="48"/>
                  </a:cubicBezTo>
                  <a:cubicBezTo>
                    <a:pt x="22" y="48"/>
                    <a:pt x="22" y="46"/>
                    <a:pt x="24" y="46"/>
                  </a:cubicBezTo>
                  <a:cubicBezTo>
                    <a:pt x="26" y="45"/>
                    <a:pt x="28" y="45"/>
                    <a:pt x="29" y="46"/>
                  </a:cubicBezTo>
                  <a:cubicBezTo>
                    <a:pt x="30" y="46"/>
                    <a:pt x="30" y="48"/>
                    <a:pt x="31" y="48"/>
                  </a:cubicBezTo>
                  <a:cubicBezTo>
                    <a:pt x="33" y="49"/>
                    <a:pt x="35" y="49"/>
                    <a:pt x="36" y="49"/>
                  </a:cubicBezTo>
                  <a:cubicBezTo>
                    <a:pt x="38" y="50"/>
                    <a:pt x="40" y="51"/>
                    <a:pt x="41" y="50"/>
                  </a:cubicBezTo>
                  <a:cubicBezTo>
                    <a:pt x="44" y="50"/>
                    <a:pt x="47" y="49"/>
                    <a:pt x="49" y="47"/>
                  </a:cubicBezTo>
                  <a:cubicBezTo>
                    <a:pt x="50" y="47"/>
                    <a:pt x="50" y="45"/>
                    <a:pt x="50" y="44"/>
                  </a:cubicBezTo>
                  <a:cubicBezTo>
                    <a:pt x="50" y="43"/>
                    <a:pt x="49" y="41"/>
                    <a:pt x="50" y="40"/>
                  </a:cubicBezTo>
                  <a:cubicBezTo>
                    <a:pt x="51" y="39"/>
                    <a:pt x="53" y="39"/>
                    <a:pt x="54" y="39"/>
                  </a:cubicBezTo>
                  <a:cubicBezTo>
                    <a:pt x="56" y="39"/>
                    <a:pt x="57" y="40"/>
                    <a:pt x="59" y="40"/>
                  </a:cubicBezTo>
                  <a:cubicBezTo>
                    <a:pt x="60" y="39"/>
                    <a:pt x="60" y="37"/>
                    <a:pt x="62" y="37"/>
                  </a:cubicBezTo>
                  <a:cubicBezTo>
                    <a:pt x="63" y="36"/>
                    <a:pt x="65" y="37"/>
                    <a:pt x="66" y="37"/>
                  </a:cubicBezTo>
                  <a:cubicBezTo>
                    <a:pt x="67" y="38"/>
                    <a:pt x="68" y="39"/>
                    <a:pt x="69" y="39"/>
                  </a:cubicBezTo>
                  <a:cubicBezTo>
                    <a:pt x="69" y="39"/>
                    <a:pt x="70" y="38"/>
                    <a:pt x="70" y="3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105"/>
            <p:cNvSpPr>
              <a:spLocks noChangeAspect="1"/>
            </p:cNvSpPr>
            <p:nvPr/>
          </p:nvSpPr>
          <p:spPr bwMode="auto">
            <a:xfrm>
              <a:off x="4654955" y="2780382"/>
              <a:ext cx="203644" cy="145986"/>
            </a:xfrm>
            <a:custGeom>
              <a:avLst/>
              <a:gdLst>
                <a:gd name="T0" fmla="*/ 2147483646 w 116"/>
                <a:gd name="T1" fmla="*/ 2147483646 h 76"/>
                <a:gd name="T2" fmla="*/ 2147483646 w 116"/>
                <a:gd name="T3" fmla="*/ 2147483646 h 76"/>
                <a:gd name="T4" fmla="*/ 2147483646 w 116"/>
                <a:gd name="T5" fmla="*/ 2147483646 h 76"/>
                <a:gd name="T6" fmla="*/ 2147483646 w 116"/>
                <a:gd name="T7" fmla="*/ 2147483646 h 76"/>
                <a:gd name="T8" fmla="*/ 2147483646 w 116"/>
                <a:gd name="T9" fmla="*/ 2147483646 h 76"/>
                <a:gd name="T10" fmla="*/ 2147483646 w 116"/>
                <a:gd name="T11" fmla="*/ 2147483646 h 76"/>
                <a:gd name="T12" fmla="*/ 2147483646 w 116"/>
                <a:gd name="T13" fmla="*/ 2147483646 h 76"/>
                <a:gd name="T14" fmla="*/ 2147483646 w 116"/>
                <a:gd name="T15" fmla="*/ 2147483646 h 76"/>
                <a:gd name="T16" fmla="*/ 2147483646 w 116"/>
                <a:gd name="T17" fmla="*/ 2147483646 h 76"/>
                <a:gd name="T18" fmla="*/ 2147483646 w 116"/>
                <a:gd name="T19" fmla="*/ 2147483646 h 76"/>
                <a:gd name="T20" fmla="*/ 2147483646 w 116"/>
                <a:gd name="T21" fmla="*/ 0 h 76"/>
                <a:gd name="T22" fmla="*/ 2147483646 w 116"/>
                <a:gd name="T23" fmla="*/ 2147483646 h 76"/>
                <a:gd name="T24" fmla="*/ 2147483646 w 116"/>
                <a:gd name="T25" fmla="*/ 2147483646 h 76"/>
                <a:gd name="T26" fmla="*/ 2147483646 w 116"/>
                <a:gd name="T27" fmla="*/ 2147483646 h 76"/>
                <a:gd name="T28" fmla="*/ 2147483646 w 116"/>
                <a:gd name="T29" fmla="*/ 2147483646 h 76"/>
                <a:gd name="T30" fmla="*/ 2147483646 w 116"/>
                <a:gd name="T31" fmla="*/ 2147483646 h 76"/>
                <a:gd name="T32" fmla="*/ 2147483646 w 116"/>
                <a:gd name="T33" fmla="*/ 2147483646 h 76"/>
                <a:gd name="T34" fmla="*/ 2147483646 w 116"/>
                <a:gd name="T35" fmla="*/ 2147483646 h 76"/>
                <a:gd name="T36" fmla="*/ 2147483646 w 116"/>
                <a:gd name="T37" fmla="*/ 0 h 76"/>
                <a:gd name="T38" fmla="*/ 2147483646 w 116"/>
                <a:gd name="T39" fmla="*/ 2147483646 h 76"/>
                <a:gd name="T40" fmla="*/ 2147483646 w 116"/>
                <a:gd name="T41" fmla="*/ 2147483646 h 76"/>
                <a:gd name="T42" fmla="*/ 2147483646 w 116"/>
                <a:gd name="T43" fmla="*/ 2147483646 h 76"/>
                <a:gd name="T44" fmla="*/ 2147483646 w 116"/>
                <a:gd name="T45" fmla="*/ 2147483646 h 76"/>
                <a:gd name="T46" fmla="*/ 2147483646 w 116"/>
                <a:gd name="T47" fmla="*/ 2147483646 h 76"/>
                <a:gd name="T48" fmla="*/ 2147483646 w 116"/>
                <a:gd name="T49" fmla="*/ 2147483646 h 76"/>
                <a:gd name="T50" fmla="*/ 2147483646 w 116"/>
                <a:gd name="T51" fmla="*/ 2147483646 h 76"/>
                <a:gd name="T52" fmla="*/ 2147483646 w 116"/>
                <a:gd name="T53" fmla="*/ 2147483646 h 76"/>
                <a:gd name="T54" fmla="*/ 2147483646 w 116"/>
                <a:gd name="T55" fmla="*/ 2147483646 h 76"/>
                <a:gd name="T56" fmla="*/ 0 w 116"/>
                <a:gd name="T57" fmla="*/ 2147483646 h 76"/>
                <a:gd name="T58" fmla="*/ 2147483646 w 116"/>
                <a:gd name="T59" fmla="*/ 2147483646 h 76"/>
                <a:gd name="T60" fmla="*/ 2147483646 w 116"/>
                <a:gd name="T61" fmla="*/ 2147483646 h 76"/>
                <a:gd name="T62" fmla="*/ 2147483646 w 116"/>
                <a:gd name="T63" fmla="*/ 2147483646 h 76"/>
                <a:gd name="T64" fmla="*/ 2147483646 w 116"/>
                <a:gd name="T65" fmla="*/ 2147483646 h 76"/>
                <a:gd name="T66" fmla="*/ 2147483646 w 116"/>
                <a:gd name="T67" fmla="*/ 2147483646 h 76"/>
                <a:gd name="T68" fmla="*/ 2147483646 w 116"/>
                <a:gd name="T69" fmla="*/ 2147483646 h 76"/>
                <a:gd name="T70" fmla="*/ 2147483646 w 116"/>
                <a:gd name="T71" fmla="*/ 2147483646 h 76"/>
                <a:gd name="T72" fmla="*/ 2147483646 w 116"/>
                <a:gd name="T73" fmla="*/ 2147483646 h 76"/>
                <a:gd name="T74" fmla="*/ 2147483646 w 116"/>
                <a:gd name="T75" fmla="*/ 2147483646 h 76"/>
                <a:gd name="T76" fmla="*/ 2147483646 w 116"/>
                <a:gd name="T77" fmla="*/ 2147483646 h 76"/>
                <a:gd name="T78" fmla="*/ 2147483646 w 116"/>
                <a:gd name="T79" fmla="*/ 2147483646 h 76"/>
                <a:gd name="T80" fmla="*/ 2147483646 w 116"/>
                <a:gd name="T81" fmla="*/ 2147483646 h 76"/>
                <a:gd name="T82" fmla="*/ 2147483646 w 116"/>
                <a:gd name="T83" fmla="*/ 2147483646 h 76"/>
                <a:gd name="T84" fmla="*/ 2147483646 w 116"/>
                <a:gd name="T85" fmla="*/ 2147483646 h 76"/>
                <a:gd name="T86" fmla="*/ 2147483646 w 116"/>
                <a:gd name="T87" fmla="*/ 2147483646 h 76"/>
                <a:gd name="T88" fmla="*/ 2147483646 w 116"/>
                <a:gd name="T89" fmla="*/ 2147483646 h 76"/>
                <a:gd name="T90" fmla="*/ 2147483646 w 116"/>
                <a:gd name="T91" fmla="*/ 2147483646 h 76"/>
                <a:gd name="T92" fmla="*/ 2147483646 w 116"/>
                <a:gd name="T93" fmla="*/ 2147483646 h 76"/>
                <a:gd name="T94" fmla="*/ 2147483646 w 116"/>
                <a:gd name="T95" fmla="*/ 2147483646 h 76"/>
                <a:gd name="T96" fmla="*/ 2147483646 w 116"/>
                <a:gd name="T97" fmla="*/ 2147483646 h 76"/>
                <a:gd name="T98" fmla="*/ 2147483646 w 116"/>
                <a:gd name="T99" fmla="*/ 2147483646 h 76"/>
                <a:gd name="T100" fmla="*/ 2147483646 w 116"/>
                <a:gd name="T101" fmla="*/ 2147483646 h 76"/>
                <a:gd name="T102" fmla="*/ 2147483646 w 116"/>
                <a:gd name="T103" fmla="*/ 2147483646 h 76"/>
                <a:gd name="T104" fmla="*/ 2147483646 w 116"/>
                <a:gd name="T105" fmla="*/ 2147483646 h 76"/>
                <a:gd name="T106" fmla="*/ 2147483646 w 116"/>
                <a:gd name="T107" fmla="*/ 2147483646 h 76"/>
                <a:gd name="T108" fmla="*/ 2147483646 w 116"/>
                <a:gd name="T109" fmla="*/ 2147483646 h 76"/>
                <a:gd name="T110" fmla="*/ 2147483646 w 116"/>
                <a:gd name="T111" fmla="*/ 2147483646 h 76"/>
                <a:gd name="T112" fmla="*/ 2147483646 w 116"/>
                <a:gd name="T113" fmla="*/ 2147483646 h 76"/>
                <a:gd name="T114" fmla="*/ 2147483646 w 116"/>
                <a:gd name="T115" fmla="*/ 2147483646 h 76"/>
                <a:gd name="T116" fmla="*/ 2147483646 w 116"/>
                <a:gd name="T117" fmla="*/ 2147483646 h 76"/>
                <a:gd name="T118" fmla="*/ 2147483646 w 116"/>
                <a:gd name="T119" fmla="*/ 2147483646 h 76"/>
                <a:gd name="T120" fmla="*/ 2147483646 w 116"/>
                <a:gd name="T121" fmla="*/ 2147483646 h 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6"/>
                <a:gd name="T184" fmla="*/ 0 h 76"/>
                <a:gd name="T185" fmla="*/ 116 w 116"/>
                <a:gd name="T186" fmla="*/ 76 h 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6" h="76">
                  <a:moveTo>
                    <a:pt x="114" y="53"/>
                  </a:moveTo>
                  <a:cubicBezTo>
                    <a:pt x="112" y="52"/>
                    <a:pt x="111" y="49"/>
                    <a:pt x="108" y="49"/>
                  </a:cubicBezTo>
                  <a:cubicBezTo>
                    <a:pt x="106" y="49"/>
                    <a:pt x="106" y="52"/>
                    <a:pt x="104" y="52"/>
                  </a:cubicBezTo>
                  <a:cubicBezTo>
                    <a:pt x="102" y="53"/>
                    <a:pt x="101" y="53"/>
                    <a:pt x="99" y="53"/>
                  </a:cubicBezTo>
                  <a:cubicBezTo>
                    <a:pt x="97" y="53"/>
                    <a:pt x="96" y="51"/>
                    <a:pt x="95" y="51"/>
                  </a:cubicBezTo>
                  <a:cubicBezTo>
                    <a:pt x="94" y="46"/>
                    <a:pt x="93" y="43"/>
                    <a:pt x="93" y="39"/>
                  </a:cubicBezTo>
                  <a:cubicBezTo>
                    <a:pt x="94" y="36"/>
                    <a:pt x="97" y="33"/>
                    <a:pt x="97" y="30"/>
                  </a:cubicBezTo>
                  <a:cubicBezTo>
                    <a:pt x="96" y="27"/>
                    <a:pt x="93" y="24"/>
                    <a:pt x="91" y="21"/>
                  </a:cubicBezTo>
                  <a:cubicBezTo>
                    <a:pt x="89" y="18"/>
                    <a:pt x="85" y="15"/>
                    <a:pt x="83" y="12"/>
                  </a:cubicBezTo>
                  <a:cubicBezTo>
                    <a:pt x="81" y="9"/>
                    <a:pt x="81" y="5"/>
                    <a:pt x="79" y="2"/>
                  </a:cubicBezTo>
                  <a:cubicBezTo>
                    <a:pt x="78" y="0"/>
                    <a:pt x="76" y="0"/>
                    <a:pt x="74" y="0"/>
                  </a:cubicBezTo>
                  <a:cubicBezTo>
                    <a:pt x="73" y="0"/>
                    <a:pt x="71" y="0"/>
                    <a:pt x="70" y="1"/>
                  </a:cubicBezTo>
                  <a:cubicBezTo>
                    <a:pt x="68" y="1"/>
                    <a:pt x="67" y="2"/>
                    <a:pt x="66" y="2"/>
                  </a:cubicBezTo>
                  <a:cubicBezTo>
                    <a:pt x="63" y="3"/>
                    <a:pt x="60" y="2"/>
                    <a:pt x="58" y="3"/>
                  </a:cubicBezTo>
                  <a:cubicBezTo>
                    <a:pt x="56" y="4"/>
                    <a:pt x="56" y="7"/>
                    <a:pt x="54" y="8"/>
                  </a:cubicBezTo>
                  <a:cubicBezTo>
                    <a:pt x="53" y="8"/>
                    <a:pt x="52" y="5"/>
                    <a:pt x="50" y="4"/>
                  </a:cubicBezTo>
                  <a:cubicBezTo>
                    <a:pt x="49" y="3"/>
                    <a:pt x="47" y="4"/>
                    <a:pt x="46" y="4"/>
                  </a:cubicBezTo>
                  <a:cubicBezTo>
                    <a:pt x="43" y="4"/>
                    <a:pt x="41" y="3"/>
                    <a:pt x="38" y="3"/>
                  </a:cubicBezTo>
                  <a:cubicBezTo>
                    <a:pt x="36" y="2"/>
                    <a:pt x="35" y="0"/>
                    <a:pt x="33" y="0"/>
                  </a:cubicBezTo>
                  <a:cubicBezTo>
                    <a:pt x="31" y="0"/>
                    <a:pt x="31" y="3"/>
                    <a:pt x="30" y="4"/>
                  </a:cubicBezTo>
                  <a:cubicBezTo>
                    <a:pt x="29" y="4"/>
                    <a:pt x="29" y="5"/>
                    <a:pt x="28" y="6"/>
                  </a:cubicBezTo>
                  <a:cubicBezTo>
                    <a:pt x="27" y="7"/>
                    <a:pt x="25" y="6"/>
                    <a:pt x="24" y="7"/>
                  </a:cubicBezTo>
                  <a:cubicBezTo>
                    <a:pt x="22" y="9"/>
                    <a:pt x="21" y="11"/>
                    <a:pt x="20" y="12"/>
                  </a:cubicBezTo>
                  <a:cubicBezTo>
                    <a:pt x="18" y="14"/>
                    <a:pt x="17" y="16"/>
                    <a:pt x="16" y="19"/>
                  </a:cubicBezTo>
                  <a:cubicBezTo>
                    <a:pt x="15" y="21"/>
                    <a:pt x="16" y="24"/>
                    <a:pt x="15" y="26"/>
                  </a:cubicBezTo>
                  <a:cubicBezTo>
                    <a:pt x="14" y="27"/>
                    <a:pt x="12" y="26"/>
                    <a:pt x="12" y="27"/>
                  </a:cubicBezTo>
                  <a:cubicBezTo>
                    <a:pt x="11" y="28"/>
                    <a:pt x="13" y="30"/>
                    <a:pt x="12" y="31"/>
                  </a:cubicBezTo>
                  <a:cubicBezTo>
                    <a:pt x="11" y="33"/>
                    <a:pt x="8" y="33"/>
                    <a:pt x="7" y="33"/>
                  </a:cubicBezTo>
                  <a:cubicBezTo>
                    <a:pt x="5" y="34"/>
                    <a:pt x="2" y="34"/>
                    <a:pt x="0" y="35"/>
                  </a:cubicBezTo>
                  <a:cubicBezTo>
                    <a:pt x="1" y="37"/>
                    <a:pt x="2" y="39"/>
                    <a:pt x="3" y="40"/>
                  </a:cubicBezTo>
                  <a:cubicBezTo>
                    <a:pt x="4" y="42"/>
                    <a:pt x="5" y="42"/>
                    <a:pt x="6" y="44"/>
                  </a:cubicBezTo>
                  <a:cubicBezTo>
                    <a:pt x="7" y="45"/>
                    <a:pt x="7" y="47"/>
                    <a:pt x="8" y="49"/>
                  </a:cubicBezTo>
                  <a:cubicBezTo>
                    <a:pt x="10" y="51"/>
                    <a:pt x="13" y="51"/>
                    <a:pt x="15" y="53"/>
                  </a:cubicBezTo>
                  <a:cubicBezTo>
                    <a:pt x="16" y="54"/>
                    <a:pt x="13" y="57"/>
                    <a:pt x="15" y="59"/>
                  </a:cubicBezTo>
                  <a:cubicBezTo>
                    <a:pt x="16" y="61"/>
                    <a:pt x="19" y="61"/>
                    <a:pt x="21" y="62"/>
                  </a:cubicBezTo>
                  <a:cubicBezTo>
                    <a:pt x="22" y="62"/>
                    <a:pt x="23" y="64"/>
                    <a:pt x="25" y="64"/>
                  </a:cubicBezTo>
                  <a:cubicBezTo>
                    <a:pt x="26" y="64"/>
                    <a:pt x="25" y="61"/>
                    <a:pt x="26" y="61"/>
                  </a:cubicBezTo>
                  <a:cubicBezTo>
                    <a:pt x="28" y="61"/>
                    <a:pt x="29" y="62"/>
                    <a:pt x="29" y="63"/>
                  </a:cubicBezTo>
                  <a:cubicBezTo>
                    <a:pt x="30" y="64"/>
                    <a:pt x="28" y="64"/>
                    <a:pt x="27" y="65"/>
                  </a:cubicBezTo>
                  <a:cubicBezTo>
                    <a:pt x="27" y="66"/>
                    <a:pt x="28" y="66"/>
                    <a:pt x="28" y="67"/>
                  </a:cubicBezTo>
                  <a:cubicBezTo>
                    <a:pt x="30" y="69"/>
                    <a:pt x="31" y="69"/>
                    <a:pt x="32" y="71"/>
                  </a:cubicBezTo>
                  <a:cubicBezTo>
                    <a:pt x="32" y="72"/>
                    <a:pt x="29" y="74"/>
                    <a:pt x="30" y="75"/>
                  </a:cubicBezTo>
                  <a:cubicBezTo>
                    <a:pt x="32" y="76"/>
                    <a:pt x="35" y="74"/>
                    <a:pt x="37" y="74"/>
                  </a:cubicBezTo>
                  <a:cubicBezTo>
                    <a:pt x="42" y="74"/>
                    <a:pt x="46" y="75"/>
                    <a:pt x="50" y="75"/>
                  </a:cubicBezTo>
                  <a:cubicBezTo>
                    <a:pt x="52" y="76"/>
                    <a:pt x="55" y="76"/>
                    <a:pt x="58" y="76"/>
                  </a:cubicBezTo>
                  <a:cubicBezTo>
                    <a:pt x="62" y="76"/>
                    <a:pt x="66" y="75"/>
                    <a:pt x="70" y="74"/>
                  </a:cubicBezTo>
                  <a:cubicBezTo>
                    <a:pt x="72" y="73"/>
                    <a:pt x="72" y="71"/>
                    <a:pt x="74" y="71"/>
                  </a:cubicBezTo>
                  <a:cubicBezTo>
                    <a:pt x="76" y="70"/>
                    <a:pt x="78" y="70"/>
                    <a:pt x="80" y="70"/>
                  </a:cubicBezTo>
                  <a:cubicBezTo>
                    <a:pt x="82" y="70"/>
                    <a:pt x="84" y="70"/>
                    <a:pt x="85" y="70"/>
                  </a:cubicBezTo>
                  <a:cubicBezTo>
                    <a:pt x="87" y="70"/>
                    <a:pt x="88" y="71"/>
                    <a:pt x="90" y="72"/>
                  </a:cubicBezTo>
                  <a:cubicBezTo>
                    <a:pt x="92" y="72"/>
                    <a:pt x="94" y="72"/>
                    <a:pt x="96" y="73"/>
                  </a:cubicBezTo>
                  <a:cubicBezTo>
                    <a:pt x="97" y="73"/>
                    <a:pt x="98" y="74"/>
                    <a:pt x="99" y="75"/>
                  </a:cubicBezTo>
                  <a:cubicBezTo>
                    <a:pt x="100" y="75"/>
                    <a:pt x="101" y="75"/>
                    <a:pt x="102" y="75"/>
                  </a:cubicBezTo>
                  <a:cubicBezTo>
                    <a:pt x="102" y="72"/>
                    <a:pt x="102" y="70"/>
                    <a:pt x="102" y="68"/>
                  </a:cubicBezTo>
                  <a:cubicBezTo>
                    <a:pt x="102" y="66"/>
                    <a:pt x="105" y="65"/>
                    <a:pt x="104" y="64"/>
                  </a:cubicBezTo>
                  <a:cubicBezTo>
                    <a:pt x="104" y="62"/>
                    <a:pt x="101" y="62"/>
                    <a:pt x="101" y="60"/>
                  </a:cubicBezTo>
                  <a:cubicBezTo>
                    <a:pt x="101" y="58"/>
                    <a:pt x="103" y="56"/>
                    <a:pt x="105" y="55"/>
                  </a:cubicBezTo>
                  <a:cubicBezTo>
                    <a:pt x="106" y="55"/>
                    <a:pt x="108" y="55"/>
                    <a:pt x="108" y="56"/>
                  </a:cubicBezTo>
                  <a:cubicBezTo>
                    <a:pt x="109" y="58"/>
                    <a:pt x="105" y="61"/>
                    <a:pt x="107" y="62"/>
                  </a:cubicBezTo>
                  <a:cubicBezTo>
                    <a:pt x="109" y="63"/>
                    <a:pt x="113" y="62"/>
                    <a:pt x="114" y="60"/>
                  </a:cubicBezTo>
                  <a:cubicBezTo>
                    <a:pt x="116" y="58"/>
                    <a:pt x="114" y="55"/>
                    <a:pt x="114" y="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109"/>
            <p:cNvSpPr>
              <a:spLocks noChangeAspect="1"/>
            </p:cNvSpPr>
            <p:nvPr/>
          </p:nvSpPr>
          <p:spPr bwMode="auto">
            <a:xfrm>
              <a:off x="4783882" y="2977704"/>
              <a:ext cx="407289" cy="200531"/>
            </a:xfrm>
            <a:custGeom>
              <a:avLst/>
              <a:gdLst>
                <a:gd name="T0" fmla="*/ 2147483646 w 232"/>
                <a:gd name="T1" fmla="*/ 2147483646 h 104"/>
                <a:gd name="T2" fmla="*/ 2147483646 w 232"/>
                <a:gd name="T3" fmla="*/ 2147483646 h 104"/>
                <a:gd name="T4" fmla="*/ 2147483646 w 232"/>
                <a:gd name="T5" fmla="*/ 2147483646 h 104"/>
                <a:gd name="T6" fmla="*/ 2147483646 w 232"/>
                <a:gd name="T7" fmla="*/ 2147483646 h 104"/>
                <a:gd name="T8" fmla="*/ 2147483646 w 232"/>
                <a:gd name="T9" fmla="*/ 2147483646 h 104"/>
                <a:gd name="T10" fmla="*/ 2147483646 w 232"/>
                <a:gd name="T11" fmla="*/ 2147483646 h 104"/>
                <a:gd name="T12" fmla="*/ 2147483646 w 232"/>
                <a:gd name="T13" fmla="*/ 2147483646 h 104"/>
                <a:gd name="T14" fmla="*/ 2147483646 w 232"/>
                <a:gd name="T15" fmla="*/ 2147483646 h 104"/>
                <a:gd name="T16" fmla="*/ 2147483646 w 232"/>
                <a:gd name="T17" fmla="*/ 2147483646 h 104"/>
                <a:gd name="T18" fmla="*/ 2147483646 w 232"/>
                <a:gd name="T19" fmla="*/ 2147483646 h 104"/>
                <a:gd name="T20" fmla="*/ 2147483646 w 232"/>
                <a:gd name="T21" fmla="*/ 2147483646 h 104"/>
                <a:gd name="T22" fmla="*/ 2147483646 w 232"/>
                <a:gd name="T23" fmla="*/ 2147483646 h 104"/>
                <a:gd name="T24" fmla="*/ 2147483646 w 232"/>
                <a:gd name="T25" fmla="*/ 2147483646 h 104"/>
                <a:gd name="T26" fmla="*/ 2147483646 w 232"/>
                <a:gd name="T27" fmla="*/ 2147483646 h 104"/>
                <a:gd name="T28" fmla="*/ 2147483646 w 232"/>
                <a:gd name="T29" fmla="*/ 2147483646 h 104"/>
                <a:gd name="T30" fmla="*/ 2147483646 w 232"/>
                <a:gd name="T31" fmla="*/ 2147483646 h 104"/>
                <a:gd name="T32" fmla="*/ 2147483646 w 232"/>
                <a:gd name="T33" fmla="*/ 2147483646 h 104"/>
                <a:gd name="T34" fmla="*/ 2147483646 w 232"/>
                <a:gd name="T35" fmla="*/ 2147483646 h 104"/>
                <a:gd name="T36" fmla="*/ 2147483646 w 232"/>
                <a:gd name="T37" fmla="*/ 2147483646 h 104"/>
                <a:gd name="T38" fmla="*/ 2147483646 w 232"/>
                <a:gd name="T39" fmla="*/ 2147483646 h 104"/>
                <a:gd name="T40" fmla="*/ 2147483646 w 232"/>
                <a:gd name="T41" fmla="*/ 2147483646 h 104"/>
                <a:gd name="T42" fmla="*/ 2147483646 w 232"/>
                <a:gd name="T43" fmla="*/ 2147483646 h 104"/>
                <a:gd name="T44" fmla="*/ 2147483646 w 232"/>
                <a:gd name="T45" fmla="*/ 2147483646 h 104"/>
                <a:gd name="T46" fmla="*/ 2147483646 w 232"/>
                <a:gd name="T47" fmla="*/ 2147483646 h 104"/>
                <a:gd name="T48" fmla="*/ 2147483646 w 232"/>
                <a:gd name="T49" fmla="*/ 2147483646 h 104"/>
                <a:gd name="T50" fmla="*/ 2147483646 w 232"/>
                <a:gd name="T51" fmla="*/ 2147483646 h 104"/>
                <a:gd name="T52" fmla="*/ 2147483646 w 232"/>
                <a:gd name="T53" fmla="*/ 2147483646 h 104"/>
                <a:gd name="T54" fmla="*/ 2147483646 w 232"/>
                <a:gd name="T55" fmla="*/ 2147483646 h 104"/>
                <a:gd name="T56" fmla="*/ 2147483646 w 232"/>
                <a:gd name="T57" fmla="*/ 2147483646 h 104"/>
                <a:gd name="T58" fmla="*/ 2147483646 w 232"/>
                <a:gd name="T59" fmla="*/ 2147483646 h 104"/>
                <a:gd name="T60" fmla="*/ 2147483646 w 232"/>
                <a:gd name="T61" fmla="*/ 2147483646 h 104"/>
                <a:gd name="T62" fmla="*/ 2147483646 w 232"/>
                <a:gd name="T63" fmla="*/ 2147483646 h 104"/>
                <a:gd name="T64" fmla="*/ 2147483646 w 232"/>
                <a:gd name="T65" fmla="*/ 2147483646 h 104"/>
                <a:gd name="T66" fmla="*/ 2147483646 w 232"/>
                <a:gd name="T67" fmla="*/ 2147483646 h 104"/>
                <a:gd name="T68" fmla="*/ 2147483646 w 232"/>
                <a:gd name="T69" fmla="*/ 2147483646 h 104"/>
                <a:gd name="T70" fmla="*/ 2147483646 w 232"/>
                <a:gd name="T71" fmla="*/ 2147483646 h 104"/>
                <a:gd name="T72" fmla="*/ 2147483646 w 232"/>
                <a:gd name="T73" fmla="*/ 2147483646 h 104"/>
                <a:gd name="T74" fmla="*/ 2147483646 w 232"/>
                <a:gd name="T75" fmla="*/ 2147483646 h 104"/>
                <a:gd name="T76" fmla="*/ 2147483646 w 232"/>
                <a:gd name="T77" fmla="*/ 2147483646 h 104"/>
                <a:gd name="T78" fmla="*/ 2147483646 w 232"/>
                <a:gd name="T79" fmla="*/ 2147483646 h 104"/>
                <a:gd name="T80" fmla="*/ 2147483646 w 232"/>
                <a:gd name="T81" fmla="*/ 2147483646 h 104"/>
                <a:gd name="T82" fmla="*/ 2147483646 w 232"/>
                <a:gd name="T83" fmla="*/ 2147483646 h 104"/>
                <a:gd name="T84" fmla="*/ 2147483646 w 232"/>
                <a:gd name="T85" fmla="*/ 2147483646 h 104"/>
                <a:gd name="T86" fmla="*/ 2147483646 w 232"/>
                <a:gd name="T87" fmla="*/ 2147483646 h 104"/>
                <a:gd name="T88" fmla="*/ 2147483646 w 232"/>
                <a:gd name="T89" fmla="*/ 2147483646 h 104"/>
                <a:gd name="T90" fmla="*/ 2147483646 w 232"/>
                <a:gd name="T91" fmla="*/ 2147483646 h 104"/>
                <a:gd name="T92" fmla="*/ 2147483646 w 232"/>
                <a:gd name="T93" fmla="*/ 2147483646 h 104"/>
                <a:gd name="T94" fmla="*/ 2147483646 w 232"/>
                <a:gd name="T95" fmla="*/ 2147483646 h 104"/>
                <a:gd name="T96" fmla="*/ 2147483646 w 232"/>
                <a:gd name="T97" fmla="*/ 2147483646 h 104"/>
                <a:gd name="T98" fmla="*/ 2147483646 w 232"/>
                <a:gd name="T99" fmla="*/ 2147483646 h 104"/>
                <a:gd name="T100" fmla="*/ 2147483646 w 232"/>
                <a:gd name="T101" fmla="*/ 2147483646 h 104"/>
                <a:gd name="T102" fmla="*/ 2147483646 w 232"/>
                <a:gd name="T103" fmla="*/ 2147483646 h 104"/>
                <a:gd name="T104" fmla="*/ 2147483646 w 232"/>
                <a:gd name="T105" fmla="*/ 2147483646 h 104"/>
                <a:gd name="T106" fmla="*/ 2147483646 w 232"/>
                <a:gd name="T107" fmla="*/ 2147483646 h 104"/>
                <a:gd name="T108" fmla="*/ 2147483646 w 232"/>
                <a:gd name="T109" fmla="*/ 2147483646 h 104"/>
                <a:gd name="T110" fmla="*/ 2147483646 w 232"/>
                <a:gd name="T111" fmla="*/ 2147483646 h 104"/>
                <a:gd name="T112" fmla="*/ 2147483646 w 232"/>
                <a:gd name="T113" fmla="*/ 2147483646 h 104"/>
                <a:gd name="T114" fmla="*/ 2147483646 w 232"/>
                <a:gd name="T115" fmla="*/ 2147483646 h 104"/>
                <a:gd name="T116" fmla="*/ 2147483646 w 232"/>
                <a:gd name="T117" fmla="*/ 2147483646 h 10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2"/>
                <a:gd name="T178" fmla="*/ 0 h 104"/>
                <a:gd name="T179" fmla="*/ 232 w 232"/>
                <a:gd name="T180" fmla="*/ 104 h 10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2" h="104">
                  <a:moveTo>
                    <a:pt x="125" y="104"/>
                  </a:moveTo>
                  <a:cubicBezTo>
                    <a:pt x="126" y="104"/>
                    <a:pt x="128" y="104"/>
                    <a:pt x="129" y="103"/>
                  </a:cubicBezTo>
                  <a:cubicBezTo>
                    <a:pt x="131" y="101"/>
                    <a:pt x="133" y="99"/>
                    <a:pt x="134" y="97"/>
                  </a:cubicBezTo>
                  <a:cubicBezTo>
                    <a:pt x="134" y="95"/>
                    <a:pt x="132" y="92"/>
                    <a:pt x="134" y="91"/>
                  </a:cubicBezTo>
                  <a:cubicBezTo>
                    <a:pt x="137" y="90"/>
                    <a:pt x="140" y="94"/>
                    <a:pt x="144" y="94"/>
                  </a:cubicBezTo>
                  <a:cubicBezTo>
                    <a:pt x="147" y="94"/>
                    <a:pt x="150" y="90"/>
                    <a:pt x="154" y="90"/>
                  </a:cubicBezTo>
                  <a:cubicBezTo>
                    <a:pt x="157" y="90"/>
                    <a:pt x="160" y="94"/>
                    <a:pt x="164" y="94"/>
                  </a:cubicBezTo>
                  <a:cubicBezTo>
                    <a:pt x="169" y="93"/>
                    <a:pt x="173" y="90"/>
                    <a:pt x="177" y="88"/>
                  </a:cubicBezTo>
                  <a:cubicBezTo>
                    <a:pt x="182" y="86"/>
                    <a:pt x="187" y="85"/>
                    <a:pt x="192" y="83"/>
                  </a:cubicBezTo>
                  <a:cubicBezTo>
                    <a:pt x="195" y="82"/>
                    <a:pt x="198" y="81"/>
                    <a:pt x="200" y="81"/>
                  </a:cubicBezTo>
                  <a:cubicBezTo>
                    <a:pt x="202" y="81"/>
                    <a:pt x="202" y="82"/>
                    <a:pt x="203" y="83"/>
                  </a:cubicBezTo>
                  <a:cubicBezTo>
                    <a:pt x="205" y="82"/>
                    <a:pt x="205" y="80"/>
                    <a:pt x="208" y="79"/>
                  </a:cubicBezTo>
                  <a:cubicBezTo>
                    <a:pt x="210" y="79"/>
                    <a:pt x="212" y="81"/>
                    <a:pt x="215" y="82"/>
                  </a:cubicBezTo>
                  <a:cubicBezTo>
                    <a:pt x="217" y="82"/>
                    <a:pt x="218" y="84"/>
                    <a:pt x="220" y="84"/>
                  </a:cubicBezTo>
                  <a:cubicBezTo>
                    <a:pt x="222" y="84"/>
                    <a:pt x="223" y="80"/>
                    <a:pt x="224" y="81"/>
                  </a:cubicBezTo>
                  <a:cubicBezTo>
                    <a:pt x="226" y="82"/>
                    <a:pt x="224" y="86"/>
                    <a:pt x="226" y="86"/>
                  </a:cubicBezTo>
                  <a:cubicBezTo>
                    <a:pt x="228" y="87"/>
                    <a:pt x="229" y="85"/>
                    <a:pt x="231" y="84"/>
                  </a:cubicBezTo>
                  <a:cubicBezTo>
                    <a:pt x="231" y="82"/>
                    <a:pt x="232" y="80"/>
                    <a:pt x="231" y="78"/>
                  </a:cubicBezTo>
                  <a:cubicBezTo>
                    <a:pt x="230" y="76"/>
                    <a:pt x="226" y="76"/>
                    <a:pt x="225" y="74"/>
                  </a:cubicBezTo>
                  <a:cubicBezTo>
                    <a:pt x="224" y="72"/>
                    <a:pt x="225" y="69"/>
                    <a:pt x="225" y="67"/>
                  </a:cubicBezTo>
                  <a:cubicBezTo>
                    <a:pt x="225" y="64"/>
                    <a:pt x="227" y="62"/>
                    <a:pt x="226" y="60"/>
                  </a:cubicBezTo>
                  <a:cubicBezTo>
                    <a:pt x="225" y="56"/>
                    <a:pt x="220" y="52"/>
                    <a:pt x="221" y="48"/>
                  </a:cubicBezTo>
                  <a:cubicBezTo>
                    <a:pt x="222" y="45"/>
                    <a:pt x="227" y="44"/>
                    <a:pt x="230" y="42"/>
                  </a:cubicBezTo>
                  <a:cubicBezTo>
                    <a:pt x="229" y="41"/>
                    <a:pt x="227" y="38"/>
                    <a:pt x="225" y="37"/>
                  </a:cubicBezTo>
                  <a:cubicBezTo>
                    <a:pt x="223" y="36"/>
                    <a:pt x="220" y="37"/>
                    <a:pt x="217" y="36"/>
                  </a:cubicBezTo>
                  <a:cubicBezTo>
                    <a:pt x="216" y="35"/>
                    <a:pt x="214" y="33"/>
                    <a:pt x="214" y="32"/>
                  </a:cubicBezTo>
                  <a:cubicBezTo>
                    <a:pt x="213" y="30"/>
                    <a:pt x="214" y="27"/>
                    <a:pt x="214" y="25"/>
                  </a:cubicBezTo>
                  <a:cubicBezTo>
                    <a:pt x="214" y="23"/>
                    <a:pt x="213" y="21"/>
                    <a:pt x="212" y="18"/>
                  </a:cubicBezTo>
                  <a:cubicBezTo>
                    <a:pt x="210" y="17"/>
                    <a:pt x="209" y="16"/>
                    <a:pt x="207" y="15"/>
                  </a:cubicBezTo>
                  <a:cubicBezTo>
                    <a:pt x="205" y="14"/>
                    <a:pt x="202" y="12"/>
                    <a:pt x="200" y="12"/>
                  </a:cubicBezTo>
                  <a:cubicBezTo>
                    <a:pt x="197" y="11"/>
                    <a:pt x="195" y="13"/>
                    <a:pt x="193" y="14"/>
                  </a:cubicBezTo>
                  <a:cubicBezTo>
                    <a:pt x="191" y="14"/>
                    <a:pt x="189" y="14"/>
                    <a:pt x="188" y="14"/>
                  </a:cubicBezTo>
                  <a:cubicBezTo>
                    <a:pt x="186" y="15"/>
                    <a:pt x="185" y="15"/>
                    <a:pt x="183" y="16"/>
                  </a:cubicBezTo>
                  <a:cubicBezTo>
                    <a:pt x="182" y="17"/>
                    <a:pt x="181" y="17"/>
                    <a:pt x="180" y="18"/>
                  </a:cubicBezTo>
                  <a:cubicBezTo>
                    <a:pt x="176" y="19"/>
                    <a:pt x="173" y="20"/>
                    <a:pt x="170" y="21"/>
                  </a:cubicBezTo>
                  <a:cubicBezTo>
                    <a:pt x="168" y="21"/>
                    <a:pt x="165" y="21"/>
                    <a:pt x="163" y="20"/>
                  </a:cubicBezTo>
                  <a:cubicBezTo>
                    <a:pt x="161" y="20"/>
                    <a:pt x="160" y="19"/>
                    <a:pt x="158" y="19"/>
                  </a:cubicBezTo>
                  <a:cubicBezTo>
                    <a:pt x="156" y="19"/>
                    <a:pt x="155" y="22"/>
                    <a:pt x="153" y="22"/>
                  </a:cubicBezTo>
                  <a:cubicBezTo>
                    <a:pt x="149" y="23"/>
                    <a:pt x="146" y="22"/>
                    <a:pt x="143" y="21"/>
                  </a:cubicBezTo>
                  <a:cubicBezTo>
                    <a:pt x="141" y="21"/>
                    <a:pt x="141" y="18"/>
                    <a:pt x="139" y="18"/>
                  </a:cubicBezTo>
                  <a:cubicBezTo>
                    <a:pt x="138" y="17"/>
                    <a:pt x="138" y="20"/>
                    <a:pt x="137" y="20"/>
                  </a:cubicBezTo>
                  <a:cubicBezTo>
                    <a:pt x="134" y="19"/>
                    <a:pt x="132" y="15"/>
                    <a:pt x="129" y="15"/>
                  </a:cubicBezTo>
                  <a:cubicBezTo>
                    <a:pt x="127" y="15"/>
                    <a:pt x="127" y="18"/>
                    <a:pt x="126" y="18"/>
                  </a:cubicBezTo>
                  <a:cubicBezTo>
                    <a:pt x="124" y="19"/>
                    <a:pt x="123" y="18"/>
                    <a:pt x="122" y="16"/>
                  </a:cubicBezTo>
                  <a:cubicBezTo>
                    <a:pt x="121" y="14"/>
                    <a:pt x="123" y="10"/>
                    <a:pt x="121" y="8"/>
                  </a:cubicBezTo>
                  <a:cubicBezTo>
                    <a:pt x="120" y="7"/>
                    <a:pt x="117" y="10"/>
                    <a:pt x="115" y="10"/>
                  </a:cubicBezTo>
                  <a:cubicBezTo>
                    <a:pt x="113" y="9"/>
                    <a:pt x="111" y="8"/>
                    <a:pt x="110" y="6"/>
                  </a:cubicBezTo>
                  <a:cubicBezTo>
                    <a:pt x="109" y="5"/>
                    <a:pt x="111" y="3"/>
                    <a:pt x="110" y="2"/>
                  </a:cubicBezTo>
                  <a:cubicBezTo>
                    <a:pt x="109" y="1"/>
                    <a:pt x="108" y="0"/>
                    <a:pt x="107" y="0"/>
                  </a:cubicBezTo>
                  <a:cubicBezTo>
                    <a:pt x="105" y="1"/>
                    <a:pt x="105" y="4"/>
                    <a:pt x="103" y="4"/>
                  </a:cubicBezTo>
                  <a:cubicBezTo>
                    <a:pt x="101" y="5"/>
                    <a:pt x="98" y="3"/>
                    <a:pt x="95" y="3"/>
                  </a:cubicBezTo>
                  <a:cubicBezTo>
                    <a:pt x="93" y="3"/>
                    <a:pt x="90" y="2"/>
                    <a:pt x="87" y="3"/>
                  </a:cubicBezTo>
                  <a:cubicBezTo>
                    <a:pt x="83" y="4"/>
                    <a:pt x="79" y="5"/>
                    <a:pt x="75" y="7"/>
                  </a:cubicBezTo>
                  <a:cubicBezTo>
                    <a:pt x="71" y="9"/>
                    <a:pt x="70" y="13"/>
                    <a:pt x="66" y="15"/>
                  </a:cubicBezTo>
                  <a:cubicBezTo>
                    <a:pt x="65" y="16"/>
                    <a:pt x="62" y="17"/>
                    <a:pt x="60" y="17"/>
                  </a:cubicBezTo>
                  <a:cubicBezTo>
                    <a:pt x="58" y="18"/>
                    <a:pt x="56" y="18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6" y="16"/>
                    <a:pt x="44" y="15"/>
                    <a:pt x="43" y="15"/>
                  </a:cubicBezTo>
                  <a:cubicBezTo>
                    <a:pt x="40" y="15"/>
                    <a:pt x="38" y="15"/>
                    <a:pt x="36" y="16"/>
                  </a:cubicBezTo>
                  <a:cubicBezTo>
                    <a:pt x="35" y="16"/>
                    <a:pt x="34" y="18"/>
                    <a:pt x="34" y="19"/>
                  </a:cubicBezTo>
                  <a:cubicBezTo>
                    <a:pt x="36" y="21"/>
                    <a:pt x="39" y="22"/>
                    <a:pt x="41" y="23"/>
                  </a:cubicBezTo>
                  <a:cubicBezTo>
                    <a:pt x="43" y="24"/>
                    <a:pt x="46" y="23"/>
                    <a:pt x="48" y="23"/>
                  </a:cubicBezTo>
                  <a:cubicBezTo>
                    <a:pt x="48" y="23"/>
                    <a:pt x="48" y="25"/>
                    <a:pt x="48" y="25"/>
                  </a:cubicBezTo>
                  <a:cubicBezTo>
                    <a:pt x="45" y="25"/>
                    <a:pt x="42" y="25"/>
                    <a:pt x="39" y="25"/>
                  </a:cubicBezTo>
                  <a:cubicBezTo>
                    <a:pt x="37" y="26"/>
                    <a:pt x="35" y="26"/>
                    <a:pt x="34" y="28"/>
                  </a:cubicBezTo>
                  <a:cubicBezTo>
                    <a:pt x="33" y="30"/>
                    <a:pt x="37" y="28"/>
                    <a:pt x="38" y="28"/>
                  </a:cubicBezTo>
                  <a:cubicBezTo>
                    <a:pt x="40" y="28"/>
                    <a:pt x="43" y="28"/>
                    <a:pt x="45" y="28"/>
                  </a:cubicBezTo>
                  <a:cubicBezTo>
                    <a:pt x="45" y="28"/>
                    <a:pt x="45" y="30"/>
                    <a:pt x="44" y="30"/>
                  </a:cubicBezTo>
                  <a:cubicBezTo>
                    <a:pt x="42" y="30"/>
                    <a:pt x="40" y="29"/>
                    <a:pt x="39" y="29"/>
                  </a:cubicBezTo>
                  <a:cubicBezTo>
                    <a:pt x="37" y="30"/>
                    <a:pt x="37" y="33"/>
                    <a:pt x="36" y="33"/>
                  </a:cubicBezTo>
                  <a:cubicBezTo>
                    <a:pt x="35" y="34"/>
                    <a:pt x="33" y="34"/>
                    <a:pt x="32" y="33"/>
                  </a:cubicBezTo>
                  <a:cubicBezTo>
                    <a:pt x="31" y="33"/>
                    <a:pt x="33" y="31"/>
                    <a:pt x="32" y="30"/>
                  </a:cubicBezTo>
                  <a:cubicBezTo>
                    <a:pt x="31" y="29"/>
                    <a:pt x="28" y="29"/>
                    <a:pt x="27" y="30"/>
                  </a:cubicBezTo>
                  <a:cubicBezTo>
                    <a:pt x="26" y="31"/>
                    <a:pt x="28" y="33"/>
                    <a:pt x="27" y="34"/>
                  </a:cubicBezTo>
                  <a:cubicBezTo>
                    <a:pt x="26" y="35"/>
                    <a:pt x="24" y="35"/>
                    <a:pt x="24" y="34"/>
                  </a:cubicBezTo>
                  <a:cubicBezTo>
                    <a:pt x="23" y="34"/>
                    <a:pt x="24" y="33"/>
                    <a:pt x="24" y="32"/>
                  </a:cubicBezTo>
                  <a:cubicBezTo>
                    <a:pt x="24" y="31"/>
                    <a:pt x="25" y="29"/>
                    <a:pt x="24" y="29"/>
                  </a:cubicBezTo>
                  <a:cubicBezTo>
                    <a:pt x="22" y="28"/>
                    <a:pt x="22" y="31"/>
                    <a:pt x="21" y="31"/>
                  </a:cubicBezTo>
                  <a:cubicBezTo>
                    <a:pt x="19" y="31"/>
                    <a:pt x="19" y="30"/>
                    <a:pt x="17" y="30"/>
                  </a:cubicBezTo>
                  <a:cubicBezTo>
                    <a:pt x="15" y="30"/>
                    <a:pt x="11" y="30"/>
                    <a:pt x="9" y="32"/>
                  </a:cubicBezTo>
                  <a:cubicBezTo>
                    <a:pt x="6" y="33"/>
                    <a:pt x="4" y="35"/>
                    <a:pt x="3" y="38"/>
                  </a:cubicBezTo>
                  <a:cubicBezTo>
                    <a:pt x="2" y="40"/>
                    <a:pt x="0" y="43"/>
                    <a:pt x="2" y="44"/>
                  </a:cubicBezTo>
                  <a:cubicBezTo>
                    <a:pt x="5" y="46"/>
                    <a:pt x="9" y="41"/>
                    <a:pt x="12" y="43"/>
                  </a:cubicBezTo>
                  <a:cubicBezTo>
                    <a:pt x="14" y="44"/>
                    <a:pt x="9" y="46"/>
                    <a:pt x="9" y="48"/>
                  </a:cubicBezTo>
                  <a:cubicBezTo>
                    <a:pt x="9" y="49"/>
                    <a:pt x="11" y="49"/>
                    <a:pt x="11" y="50"/>
                  </a:cubicBezTo>
                  <a:cubicBezTo>
                    <a:pt x="11" y="51"/>
                    <a:pt x="9" y="53"/>
                    <a:pt x="10" y="54"/>
                  </a:cubicBezTo>
                  <a:cubicBezTo>
                    <a:pt x="11" y="55"/>
                    <a:pt x="14" y="54"/>
                    <a:pt x="14" y="55"/>
                  </a:cubicBezTo>
                  <a:cubicBezTo>
                    <a:pt x="14" y="57"/>
                    <a:pt x="10" y="56"/>
                    <a:pt x="10" y="58"/>
                  </a:cubicBezTo>
                  <a:cubicBezTo>
                    <a:pt x="9" y="60"/>
                    <a:pt x="13" y="61"/>
                    <a:pt x="13" y="63"/>
                  </a:cubicBezTo>
                  <a:cubicBezTo>
                    <a:pt x="13" y="64"/>
                    <a:pt x="10" y="64"/>
                    <a:pt x="9" y="63"/>
                  </a:cubicBezTo>
                  <a:cubicBezTo>
                    <a:pt x="8" y="63"/>
                    <a:pt x="8" y="58"/>
                    <a:pt x="7" y="59"/>
                  </a:cubicBezTo>
                  <a:cubicBezTo>
                    <a:pt x="5" y="60"/>
                    <a:pt x="5" y="64"/>
                    <a:pt x="6" y="66"/>
                  </a:cubicBezTo>
                  <a:cubicBezTo>
                    <a:pt x="7" y="67"/>
                    <a:pt x="10" y="68"/>
                    <a:pt x="12" y="68"/>
                  </a:cubicBezTo>
                  <a:cubicBezTo>
                    <a:pt x="13" y="69"/>
                    <a:pt x="16" y="69"/>
                    <a:pt x="17" y="70"/>
                  </a:cubicBezTo>
                  <a:cubicBezTo>
                    <a:pt x="18" y="72"/>
                    <a:pt x="15" y="75"/>
                    <a:pt x="16" y="77"/>
                  </a:cubicBezTo>
                  <a:cubicBezTo>
                    <a:pt x="17" y="79"/>
                    <a:pt x="21" y="79"/>
                    <a:pt x="21" y="82"/>
                  </a:cubicBezTo>
                  <a:cubicBezTo>
                    <a:pt x="21" y="83"/>
                    <a:pt x="15" y="83"/>
                    <a:pt x="17" y="84"/>
                  </a:cubicBezTo>
                  <a:cubicBezTo>
                    <a:pt x="20" y="87"/>
                    <a:pt x="27" y="83"/>
                    <a:pt x="28" y="87"/>
                  </a:cubicBezTo>
                  <a:cubicBezTo>
                    <a:pt x="29" y="90"/>
                    <a:pt x="21" y="89"/>
                    <a:pt x="20" y="92"/>
                  </a:cubicBezTo>
                  <a:cubicBezTo>
                    <a:pt x="19" y="94"/>
                    <a:pt x="25" y="90"/>
                    <a:pt x="27" y="91"/>
                  </a:cubicBezTo>
                  <a:cubicBezTo>
                    <a:pt x="28" y="91"/>
                    <a:pt x="25" y="95"/>
                    <a:pt x="27" y="95"/>
                  </a:cubicBezTo>
                  <a:cubicBezTo>
                    <a:pt x="29" y="95"/>
                    <a:pt x="29" y="92"/>
                    <a:pt x="31" y="91"/>
                  </a:cubicBezTo>
                  <a:cubicBezTo>
                    <a:pt x="33" y="91"/>
                    <a:pt x="34" y="92"/>
                    <a:pt x="35" y="92"/>
                  </a:cubicBezTo>
                  <a:cubicBezTo>
                    <a:pt x="37" y="92"/>
                    <a:pt x="39" y="91"/>
                    <a:pt x="40" y="92"/>
                  </a:cubicBezTo>
                  <a:cubicBezTo>
                    <a:pt x="43" y="94"/>
                    <a:pt x="43" y="100"/>
                    <a:pt x="46" y="99"/>
                  </a:cubicBezTo>
                  <a:cubicBezTo>
                    <a:pt x="49" y="99"/>
                    <a:pt x="53" y="97"/>
                    <a:pt x="57" y="97"/>
                  </a:cubicBezTo>
                  <a:cubicBezTo>
                    <a:pt x="59" y="97"/>
                    <a:pt x="57" y="92"/>
                    <a:pt x="58" y="90"/>
                  </a:cubicBezTo>
                  <a:cubicBezTo>
                    <a:pt x="58" y="88"/>
                    <a:pt x="60" y="88"/>
                    <a:pt x="61" y="88"/>
                  </a:cubicBezTo>
                  <a:cubicBezTo>
                    <a:pt x="65" y="88"/>
                    <a:pt x="68" y="88"/>
                    <a:pt x="71" y="90"/>
                  </a:cubicBezTo>
                  <a:cubicBezTo>
                    <a:pt x="75" y="92"/>
                    <a:pt x="77" y="97"/>
                    <a:pt x="81" y="99"/>
                  </a:cubicBezTo>
                  <a:cubicBezTo>
                    <a:pt x="84" y="100"/>
                    <a:pt x="87" y="99"/>
                    <a:pt x="90" y="100"/>
                  </a:cubicBezTo>
                  <a:cubicBezTo>
                    <a:pt x="94" y="100"/>
                    <a:pt x="98" y="100"/>
                    <a:pt x="101" y="97"/>
                  </a:cubicBezTo>
                  <a:cubicBezTo>
                    <a:pt x="103" y="95"/>
                    <a:pt x="104" y="91"/>
                    <a:pt x="107" y="91"/>
                  </a:cubicBezTo>
                  <a:cubicBezTo>
                    <a:pt x="110" y="90"/>
                    <a:pt x="113" y="94"/>
                    <a:pt x="117" y="94"/>
                  </a:cubicBezTo>
                  <a:cubicBezTo>
                    <a:pt x="118" y="94"/>
                    <a:pt x="119" y="93"/>
                    <a:pt x="120" y="92"/>
                  </a:cubicBezTo>
                  <a:cubicBezTo>
                    <a:pt x="122" y="90"/>
                    <a:pt x="124" y="87"/>
                    <a:pt x="126" y="88"/>
                  </a:cubicBezTo>
                  <a:cubicBezTo>
                    <a:pt x="128" y="88"/>
                    <a:pt x="127" y="91"/>
                    <a:pt x="127" y="93"/>
                  </a:cubicBezTo>
                  <a:cubicBezTo>
                    <a:pt x="127" y="95"/>
                    <a:pt x="124" y="96"/>
                    <a:pt x="124" y="98"/>
                  </a:cubicBezTo>
                  <a:cubicBezTo>
                    <a:pt x="123" y="100"/>
                    <a:pt x="124" y="102"/>
                    <a:pt x="125" y="10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111"/>
            <p:cNvSpPr>
              <a:spLocks noChangeAspect="1"/>
            </p:cNvSpPr>
            <p:nvPr/>
          </p:nvSpPr>
          <p:spPr bwMode="auto">
            <a:xfrm>
              <a:off x="4972050" y="3259138"/>
              <a:ext cx="31750" cy="111125"/>
            </a:xfrm>
            <a:custGeom>
              <a:avLst/>
              <a:gdLst>
                <a:gd name="T0" fmla="*/ 0 w 18"/>
                <a:gd name="T1" fmla="*/ 2147483646 h 58"/>
                <a:gd name="T2" fmla="*/ 2147483646 w 18"/>
                <a:gd name="T3" fmla="*/ 2147483646 h 58"/>
                <a:gd name="T4" fmla="*/ 2147483646 w 18"/>
                <a:gd name="T5" fmla="*/ 2147483646 h 58"/>
                <a:gd name="T6" fmla="*/ 2147483646 w 18"/>
                <a:gd name="T7" fmla="*/ 2147483646 h 58"/>
                <a:gd name="T8" fmla="*/ 2147483646 w 18"/>
                <a:gd name="T9" fmla="*/ 2147483646 h 58"/>
                <a:gd name="T10" fmla="*/ 2147483646 w 18"/>
                <a:gd name="T11" fmla="*/ 2147483646 h 58"/>
                <a:gd name="T12" fmla="*/ 2147483646 w 18"/>
                <a:gd name="T13" fmla="*/ 2147483646 h 58"/>
                <a:gd name="T14" fmla="*/ 2147483646 w 18"/>
                <a:gd name="T15" fmla="*/ 2147483646 h 58"/>
                <a:gd name="T16" fmla="*/ 2147483646 w 18"/>
                <a:gd name="T17" fmla="*/ 2147483646 h 58"/>
                <a:gd name="T18" fmla="*/ 2147483646 w 18"/>
                <a:gd name="T19" fmla="*/ 2147483646 h 58"/>
                <a:gd name="T20" fmla="*/ 2147483646 w 18"/>
                <a:gd name="T21" fmla="*/ 2147483646 h 58"/>
                <a:gd name="T22" fmla="*/ 2147483646 w 18"/>
                <a:gd name="T23" fmla="*/ 2147483646 h 58"/>
                <a:gd name="T24" fmla="*/ 2147483646 w 18"/>
                <a:gd name="T25" fmla="*/ 0 h 58"/>
                <a:gd name="T26" fmla="*/ 2147483646 w 18"/>
                <a:gd name="T27" fmla="*/ 2147483646 h 58"/>
                <a:gd name="T28" fmla="*/ 2147483646 w 18"/>
                <a:gd name="T29" fmla="*/ 2147483646 h 58"/>
                <a:gd name="T30" fmla="*/ 2147483646 w 18"/>
                <a:gd name="T31" fmla="*/ 2147483646 h 58"/>
                <a:gd name="T32" fmla="*/ 2147483646 w 18"/>
                <a:gd name="T33" fmla="*/ 2147483646 h 58"/>
                <a:gd name="T34" fmla="*/ 2147483646 w 18"/>
                <a:gd name="T35" fmla="*/ 2147483646 h 58"/>
                <a:gd name="T36" fmla="*/ 2147483646 w 18"/>
                <a:gd name="T37" fmla="*/ 2147483646 h 58"/>
                <a:gd name="T38" fmla="*/ 0 w 18"/>
                <a:gd name="T39" fmla="*/ 2147483646 h 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"/>
                <a:gd name="T61" fmla="*/ 0 h 58"/>
                <a:gd name="T62" fmla="*/ 18 w 18"/>
                <a:gd name="T63" fmla="*/ 58 h 5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" h="58">
                  <a:moveTo>
                    <a:pt x="0" y="33"/>
                  </a:moveTo>
                  <a:lnTo>
                    <a:pt x="11" y="58"/>
                  </a:lnTo>
                  <a:cubicBezTo>
                    <a:pt x="11" y="56"/>
                    <a:pt x="11" y="53"/>
                    <a:pt x="11" y="50"/>
                  </a:cubicBezTo>
                  <a:cubicBezTo>
                    <a:pt x="12" y="46"/>
                    <a:pt x="12" y="42"/>
                    <a:pt x="13" y="38"/>
                  </a:cubicBezTo>
                  <a:cubicBezTo>
                    <a:pt x="13" y="36"/>
                    <a:pt x="14" y="34"/>
                    <a:pt x="14" y="32"/>
                  </a:cubicBezTo>
                  <a:cubicBezTo>
                    <a:pt x="13" y="32"/>
                    <a:pt x="11" y="33"/>
                    <a:pt x="11" y="32"/>
                  </a:cubicBezTo>
                  <a:cubicBezTo>
                    <a:pt x="10" y="31"/>
                    <a:pt x="10" y="30"/>
                    <a:pt x="10" y="29"/>
                  </a:cubicBezTo>
                  <a:cubicBezTo>
                    <a:pt x="10" y="27"/>
                    <a:pt x="11" y="25"/>
                    <a:pt x="11" y="23"/>
                  </a:cubicBezTo>
                  <a:cubicBezTo>
                    <a:pt x="11" y="21"/>
                    <a:pt x="10" y="19"/>
                    <a:pt x="10" y="18"/>
                  </a:cubicBezTo>
                  <a:cubicBezTo>
                    <a:pt x="10" y="16"/>
                    <a:pt x="11" y="15"/>
                    <a:pt x="12" y="14"/>
                  </a:cubicBezTo>
                  <a:cubicBezTo>
                    <a:pt x="13" y="13"/>
                    <a:pt x="14" y="13"/>
                    <a:pt x="16" y="12"/>
                  </a:cubicBezTo>
                  <a:cubicBezTo>
                    <a:pt x="16" y="10"/>
                    <a:pt x="16" y="8"/>
                    <a:pt x="17" y="7"/>
                  </a:cubicBezTo>
                  <a:cubicBezTo>
                    <a:pt x="17" y="5"/>
                    <a:pt x="17" y="2"/>
                    <a:pt x="18" y="0"/>
                  </a:cubicBezTo>
                  <a:cubicBezTo>
                    <a:pt x="17" y="0"/>
                    <a:pt x="16" y="0"/>
                    <a:pt x="15" y="1"/>
                  </a:cubicBezTo>
                  <a:cubicBezTo>
                    <a:pt x="14" y="1"/>
                    <a:pt x="13" y="2"/>
                    <a:pt x="12" y="2"/>
                  </a:cubicBezTo>
                  <a:cubicBezTo>
                    <a:pt x="11" y="4"/>
                    <a:pt x="10" y="6"/>
                    <a:pt x="10" y="8"/>
                  </a:cubicBezTo>
                  <a:cubicBezTo>
                    <a:pt x="9" y="10"/>
                    <a:pt x="8" y="13"/>
                    <a:pt x="8" y="15"/>
                  </a:cubicBezTo>
                  <a:cubicBezTo>
                    <a:pt x="7" y="18"/>
                    <a:pt x="7" y="21"/>
                    <a:pt x="6" y="24"/>
                  </a:cubicBezTo>
                  <a:cubicBezTo>
                    <a:pt x="5" y="26"/>
                    <a:pt x="5" y="28"/>
                    <a:pt x="4" y="29"/>
                  </a:cubicBezTo>
                  <a:cubicBezTo>
                    <a:pt x="3" y="31"/>
                    <a:pt x="1" y="32"/>
                    <a:pt x="0" y="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149"/>
            <p:cNvSpPr>
              <a:spLocks noChangeAspect="1"/>
            </p:cNvSpPr>
            <p:nvPr/>
          </p:nvSpPr>
          <p:spPr bwMode="auto">
            <a:xfrm>
              <a:off x="4520169" y="2555788"/>
              <a:ext cx="210969" cy="195718"/>
            </a:xfrm>
            <a:custGeom>
              <a:avLst/>
              <a:gdLst>
                <a:gd name="T0" fmla="*/ 2147483646 w 120"/>
                <a:gd name="T1" fmla="*/ 2147483646 h 102"/>
                <a:gd name="T2" fmla="*/ 2147483646 w 120"/>
                <a:gd name="T3" fmla="*/ 2147483646 h 102"/>
                <a:gd name="T4" fmla="*/ 2147483646 w 120"/>
                <a:gd name="T5" fmla="*/ 2147483646 h 102"/>
                <a:gd name="T6" fmla="*/ 2147483646 w 120"/>
                <a:gd name="T7" fmla="*/ 2147483646 h 102"/>
                <a:gd name="T8" fmla="*/ 2147483646 w 120"/>
                <a:gd name="T9" fmla="*/ 2147483646 h 102"/>
                <a:gd name="T10" fmla="*/ 2147483646 w 120"/>
                <a:gd name="T11" fmla="*/ 2147483646 h 102"/>
                <a:gd name="T12" fmla="*/ 2147483646 w 120"/>
                <a:gd name="T13" fmla="*/ 2147483646 h 102"/>
                <a:gd name="T14" fmla="*/ 2147483646 w 120"/>
                <a:gd name="T15" fmla="*/ 2147483646 h 102"/>
                <a:gd name="T16" fmla="*/ 2147483646 w 120"/>
                <a:gd name="T17" fmla="*/ 2147483646 h 102"/>
                <a:gd name="T18" fmla="*/ 2147483646 w 120"/>
                <a:gd name="T19" fmla="*/ 2147483646 h 102"/>
                <a:gd name="T20" fmla="*/ 2147483646 w 120"/>
                <a:gd name="T21" fmla="*/ 2147483646 h 102"/>
                <a:gd name="T22" fmla="*/ 2147483646 w 120"/>
                <a:gd name="T23" fmla="*/ 2147483646 h 102"/>
                <a:gd name="T24" fmla="*/ 2147483646 w 120"/>
                <a:gd name="T25" fmla="*/ 2147483646 h 102"/>
                <a:gd name="T26" fmla="*/ 2147483646 w 120"/>
                <a:gd name="T27" fmla="*/ 0 h 102"/>
                <a:gd name="T28" fmla="*/ 2147483646 w 120"/>
                <a:gd name="T29" fmla="*/ 2147483646 h 102"/>
                <a:gd name="T30" fmla="*/ 2147483646 w 120"/>
                <a:gd name="T31" fmla="*/ 2147483646 h 102"/>
                <a:gd name="T32" fmla="*/ 2147483646 w 120"/>
                <a:gd name="T33" fmla="*/ 2147483646 h 102"/>
                <a:gd name="T34" fmla="*/ 2147483646 w 120"/>
                <a:gd name="T35" fmla="*/ 2147483646 h 102"/>
                <a:gd name="T36" fmla="*/ 2147483646 w 120"/>
                <a:gd name="T37" fmla="*/ 2147483646 h 102"/>
                <a:gd name="T38" fmla="*/ 0 w 120"/>
                <a:gd name="T39" fmla="*/ 2147483646 h 102"/>
                <a:gd name="T40" fmla="*/ 2147483646 w 120"/>
                <a:gd name="T41" fmla="*/ 2147483646 h 102"/>
                <a:gd name="T42" fmla="*/ 2147483646 w 120"/>
                <a:gd name="T43" fmla="*/ 2147483646 h 102"/>
                <a:gd name="T44" fmla="*/ 2147483646 w 120"/>
                <a:gd name="T45" fmla="*/ 2147483646 h 102"/>
                <a:gd name="T46" fmla="*/ 2147483646 w 120"/>
                <a:gd name="T47" fmla="*/ 2147483646 h 102"/>
                <a:gd name="T48" fmla="*/ 2147483646 w 120"/>
                <a:gd name="T49" fmla="*/ 2147483646 h 102"/>
                <a:gd name="T50" fmla="*/ 2147483646 w 120"/>
                <a:gd name="T51" fmla="*/ 2147483646 h 102"/>
                <a:gd name="T52" fmla="*/ 2147483646 w 120"/>
                <a:gd name="T53" fmla="*/ 2147483646 h 102"/>
                <a:gd name="T54" fmla="*/ 2147483646 w 120"/>
                <a:gd name="T55" fmla="*/ 2147483646 h 102"/>
                <a:gd name="T56" fmla="*/ 2147483646 w 120"/>
                <a:gd name="T57" fmla="*/ 2147483646 h 102"/>
                <a:gd name="T58" fmla="*/ 2147483646 w 120"/>
                <a:gd name="T59" fmla="*/ 2147483646 h 102"/>
                <a:gd name="T60" fmla="*/ 2147483646 w 120"/>
                <a:gd name="T61" fmla="*/ 2147483646 h 102"/>
                <a:gd name="T62" fmla="*/ 2147483646 w 120"/>
                <a:gd name="T63" fmla="*/ 2147483646 h 102"/>
                <a:gd name="T64" fmla="*/ 2147483646 w 120"/>
                <a:gd name="T65" fmla="*/ 2147483646 h 102"/>
                <a:gd name="T66" fmla="*/ 2147483646 w 120"/>
                <a:gd name="T67" fmla="*/ 2147483646 h 102"/>
                <a:gd name="T68" fmla="*/ 2147483646 w 120"/>
                <a:gd name="T69" fmla="*/ 2147483646 h 102"/>
                <a:gd name="T70" fmla="*/ 2147483646 w 120"/>
                <a:gd name="T71" fmla="*/ 2147483646 h 102"/>
                <a:gd name="T72" fmla="*/ 2147483646 w 120"/>
                <a:gd name="T73" fmla="*/ 2147483646 h 102"/>
                <a:gd name="T74" fmla="*/ 2147483646 w 120"/>
                <a:gd name="T75" fmla="*/ 2147483646 h 102"/>
                <a:gd name="T76" fmla="*/ 2147483646 w 120"/>
                <a:gd name="T77" fmla="*/ 2147483646 h 102"/>
                <a:gd name="T78" fmla="*/ 2147483646 w 120"/>
                <a:gd name="T79" fmla="*/ 2147483646 h 102"/>
                <a:gd name="T80" fmla="*/ 2147483646 w 120"/>
                <a:gd name="T81" fmla="*/ 2147483646 h 102"/>
                <a:gd name="T82" fmla="*/ 2147483646 w 120"/>
                <a:gd name="T83" fmla="*/ 2147483646 h 102"/>
                <a:gd name="T84" fmla="*/ 2147483646 w 120"/>
                <a:gd name="T85" fmla="*/ 2147483646 h 102"/>
                <a:gd name="T86" fmla="*/ 2147483646 w 120"/>
                <a:gd name="T87" fmla="*/ 2147483646 h 102"/>
                <a:gd name="T88" fmla="*/ 2147483646 w 120"/>
                <a:gd name="T89" fmla="*/ 2147483646 h 10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0"/>
                <a:gd name="T136" fmla="*/ 0 h 102"/>
                <a:gd name="T137" fmla="*/ 120 w 120"/>
                <a:gd name="T138" fmla="*/ 102 h 10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0" h="102">
                  <a:moveTo>
                    <a:pt x="114" y="58"/>
                  </a:moveTo>
                  <a:cubicBezTo>
                    <a:pt x="114" y="55"/>
                    <a:pt x="114" y="51"/>
                    <a:pt x="114" y="48"/>
                  </a:cubicBezTo>
                  <a:cubicBezTo>
                    <a:pt x="113" y="47"/>
                    <a:pt x="112" y="48"/>
                    <a:pt x="111" y="48"/>
                  </a:cubicBezTo>
                  <a:cubicBezTo>
                    <a:pt x="111" y="47"/>
                    <a:pt x="109" y="47"/>
                    <a:pt x="109" y="46"/>
                  </a:cubicBezTo>
                  <a:cubicBezTo>
                    <a:pt x="108" y="44"/>
                    <a:pt x="109" y="42"/>
                    <a:pt x="110" y="40"/>
                  </a:cubicBezTo>
                  <a:cubicBezTo>
                    <a:pt x="110" y="39"/>
                    <a:pt x="112" y="39"/>
                    <a:pt x="112" y="38"/>
                  </a:cubicBezTo>
                  <a:cubicBezTo>
                    <a:pt x="113" y="37"/>
                    <a:pt x="114" y="36"/>
                    <a:pt x="114" y="35"/>
                  </a:cubicBezTo>
                  <a:cubicBezTo>
                    <a:pt x="114" y="32"/>
                    <a:pt x="114" y="30"/>
                    <a:pt x="114" y="27"/>
                  </a:cubicBezTo>
                  <a:cubicBezTo>
                    <a:pt x="113" y="26"/>
                    <a:pt x="112" y="25"/>
                    <a:pt x="112" y="24"/>
                  </a:cubicBezTo>
                  <a:cubicBezTo>
                    <a:pt x="111" y="23"/>
                    <a:pt x="109" y="22"/>
                    <a:pt x="108" y="21"/>
                  </a:cubicBezTo>
                  <a:cubicBezTo>
                    <a:pt x="107" y="19"/>
                    <a:pt x="108" y="18"/>
                    <a:pt x="108" y="16"/>
                  </a:cubicBezTo>
                  <a:cubicBezTo>
                    <a:pt x="106" y="15"/>
                    <a:pt x="105" y="13"/>
                    <a:pt x="103" y="12"/>
                  </a:cubicBezTo>
                  <a:cubicBezTo>
                    <a:pt x="102" y="11"/>
                    <a:pt x="100" y="10"/>
                    <a:pt x="98" y="8"/>
                  </a:cubicBezTo>
                  <a:cubicBezTo>
                    <a:pt x="95" y="9"/>
                    <a:pt x="93" y="10"/>
                    <a:pt x="91" y="10"/>
                  </a:cubicBezTo>
                  <a:cubicBezTo>
                    <a:pt x="89" y="10"/>
                    <a:pt x="87" y="9"/>
                    <a:pt x="85" y="9"/>
                  </a:cubicBezTo>
                  <a:cubicBezTo>
                    <a:pt x="79" y="9"/>
                    <a:pt x="73" y="9"/>
                    <a:pt x="68" y="8"/>
                  </a:cubicBezTo>
                  <a:cubicBezTo>
                    <a:pt x="67" y="9"/>
                    <a:pt x="67" y="11"/>
                    <a:pt x="66" y="11"/>
                  </a:cubicBezTo>
                  <a:cubicBezTo>
                    <a:pt x="65" y="12"/>
                    <a:pt x="63" y="13"/>
                    <a:pt x="62" y="14"/>
                  </a:cubicBezTo>
                  <a:cubicBezTo>
                    <a:pt x="61" y="14"/>
                    <a:pt x="60" y="12"/>
                    <a:pt x="61" y="12"/>
                  </a:cubicBezTo>
                  <a:cubicBezTo>
                    <a:pt x="62" y="11"/>
                    <a:pt x="63" y="11"/>
                    <a:pt x="64" y="10"/>
                  </a:cubicBezTo>
                  <a:cubicBezTo>
                    <a:pt x="65" y="9"/>
                    <a:pt x="66" y="8"/>
                    <a:pt x="66" y="7"/>
                  </a:cubicBezTo>
                  <a:cubicBezTo>
                    <a:pt x="65" y="6"/>
                    <a:pt x="65" y="8"/>
                    <a:pt x="64" y="8"/>
                  </a:cubicBezTo>
                  <a:cubicBezTo>
                    <a:pt x="63" y="9"/>
                    <a:pt x="61" y="10"/>
                    <a:pt x="59" y="10"/>
                  </a:cubicBezTo>
                  <a:cubicBezTo>
                    <a:pt x="57" y="11"/>
                    <a:pt x="54" y="12"/>
                    <a:pt x="52" y="11"/>
                  </a:cubicBezTo>
                  <a:cubicBezTo>
                    <a:pt x="51" y="10"/>
                    <a:pt x="52" y="8"/>
                    <a:pt x="51" y="7"/>
                  </a:cubicBezTo>
                  <a:cubicBezTo>
                    <a:pt x="51" y="6"/>
                    <a:pt x="49" y="5"/>
                    <a:pt x="49" y="4"/>
                  </a:cubicBezTo>
                  <a:cubicBezTo>
                    <a:pt x="49" y="3"/>
                    <a:pt x="52" y="5"/>
                    <a:pt x="54" y="6"/>
                  </a:cubicBezTo>
                  <a:cubicBezTo>
                    <a:pt x="52" y="1"/>
                    <a:pt x="46" y="0"/>
                    <a:pt x="44" y="0"/>
                  </a:cubicBezTo>
                  <a:cubicBezTo>
                    <a:pt x="40" y="1"/>
                    <a:pt x="38" y="4"/>
                    <a:pt x="34" y="6"/>
                  </a:cubicBezTo>
                  <a:cubicBezTo>
                    <a:pt x="34" y="6"/>
                    <a:pt x="33" y="5"/>
                    <a:pt x="32" y="5"/>
                  </a:cubicBezTo>
                  <a:cubicBezTo>
                    <a:pt x="30" y="5"/>
                    <a:pt x="29" y="5"/>
                    <a:pt x="27" y="6"/>
                  </a:cubicBezTo>
                  <a:cubicBezTo>
                    <a:pt x="25" y="7"/>
                    <a:pt x="25" y="9"/>
                    <a:pt x="23" y="10"/>
                  </a:cubicBezTo>
                  <a:cubicBezTo>
                    <a:pt x="19" y="12"/>
                    <a:pt x="16" y="12"/>
                    <a:pt x="12" y="13"/>
                  </a:cubicBezTo>
                  <a:cubicBezTo>
                    <a:pt x="10" y="14"/>
                    <a:pt x="7" y="14"/>
                    <a:pt x="5" y="15"/>
                  </a:cubicBezTo>
                  <a:cubicBezTo>
                    <a:pt x="4" y="15"/>
                    <a:pt x="1" y="15"/>
                    <a:pt x="1" y="16"/>
                  </a:cubicBezTo>
                  <a:cubicBezTo>
                    <a:pt x="1" y="18"/>
                    <a:pt x="5" y="16"/>
                    <a:pt x="5" y="17"/>
                  </a:cubicBezTo>
                  <a:cubicBezTo>
                    <a:pt x="6" y="19"/>
                    <a:pt x="7" y="21"/>
                    <a:pt x="5" y="22"/>
                  </a:cubicBezTo>
                  <a:cubicBezTo>
                    <a:pt x="4" y="23"/>
                    <a:pt x="2" y="20"/>
                    <a:pt x="1" y="19"/>
                  </a:cubicBezTo>
                  <a:cubicBezTo>
                    <a:pt x="2" y="22"/>
                    <a:pt x="3" y="24"/>
                    <a:pt x="3" y="26"/>
                  </a:cubicBezTo>
                  <a:cubicBezTo>
                    <a:pt x="3" y="29"/>
                    <a:pt x="0" y="31"/>
                    <a:pt x="0" y="34"/>
                  </a:cubicBezTo>
                  <a:cubicBezTo>
                    <a:pt x="1" y="37"/>
                    <a:pt x="4" y="38"/>
                    <a:pt x="5" y="41"/>
                  </a:cubicBezTo>
                  <a:cubicBezTo>
                    <a:pt x="6" y="42"/>
                    <a:pt x="4" y="43"/>
                    <a:pt x="4" y="44"/>
                  </a:cubicBezTo>
                  <a:cubicBezTo>
                    <a:pt x="5" y="46"/>
                    <a:pt x="7" y="47"/>
                    <a:pt x="7" y="49"/>
                  </a:cubicBezTo>
                  <a:cubicBezTo>
                    <a:pt x="7" y="51"/>
                    <a:pt x="5" y="52"/>
                    <a:pt x="5" y="54"/>
                  </a:cubicBezTo>
                  <a:cubicBezTo>
                    <a:pt x="5" y="55"/>
                    <a:pt x="6" y="57"/>
                    <a:pt x="7" y="59"/>
                  </a:cubicBezTo>
                  <a:cubicBezTo>
                    <a:pt x="8" y="60"/>
                    <a:pt x="10" y="61"/>
                    <a:pt x="10" y="63"/>
                  </a:cubicBezTo>
                  <a:cubicBezTo>
                    <a:pt x="11" y="64"/>
                    <a:pt x="10" y="65"/>
                    <a:pt x="10" y="66"/>
                  </a:cubicBezTo>
                  <a:cubicBezTo>
                    <a:pt x="11" y="67"/>
                    <a:pt x="13" y="67"/>
                    <a:pt x="14" y="68"/>
                  </a:cubicBezTo>
                  <a:cubicBezTo>
                    <a:pt x="15" y="68"/>
                    <a:pt x="13" y="70"/>
                    <a:pt x="14" y="71"/>
                  </a:cubicBezTo>
                  <a:cubicBezTo>
                    <a:pt x="16" y="71"/>
                    <a:pt x="18" y="70"/>
                    <a:pt x="19" y="70"/>
                  </a:cubicBezTo>
                  <a:cubicBezTo>
                    <a:pt x="21" y="71"/>
                    <a:pt x="22" y="73"/>
                    <a:pt x="23" y="73"/>
                  </a:cubicBezTo>
                  <a:cubicBezTo>
                    <a:pt x="25" y="74"/>
                    <a:pt x="26" y="72"/>
                    <a:pt x="27" y="73"/>
                  </a:cubicBezTo>
                  <a:cubicBezTo>
                    <a:pt x="28" y="75"/>
                    <a:pt x="27" y="78"/>
                    <a:pt x="28" y="80"/>
                  </a:cubicBezTo>
                  <a:cubicBezTo>
                    <a:pt x="29" y="81"/>
                    <a:pt x="30" y="83"/>
                    <a:pt x="31" y="83"/>
                  </a:cubicBezTo>
                  <a:cubicBezTo>
                    <a:pt x="33" y="83"/>
                    <a:pt x="35" y="81"/>
                    <a:pt x="35" y="80"/>
                  </a:cubicBezTo>
                  <a:cubicBezTo>
                    <a:pt x="35" y="79"/>
                    <a:pt x="33" y="78"/>
                    <a:pt x="33" y="77"/>
                  </a:cubicBezTo>
                  <a:cubicBezTo>
                    <a:pt x="33" y="76"/>
                    <a:pt x="35" y="77"/>
                    <a:pt x="36" y="78"/>
                  </a:cubicBezTo>
                  <a:cubicBezTo>
                    <a:pt x="37" y="78"/>
                    <a:pt x="38" y="80"/>
                    <a:pt x="40" y="80"/>
                  </a:cubicBezTo>
                  <a:cubicBezTo>
                    <a:pt x="41" y="80"/>
                    <a:pt x="42" y="79"/>
                    <a:pt x="43" y="80"/>
                  </a:cubicBezTo>
                  <a:cubicBezTo>
                    <a:pt x="44" y="80"/>
                    <a:pt x="42" y="81"/>
                    <a:pt x="42" y="82"/>
                  </a:cubicBezTo>
                  <a:cubicBezTo>
                    <a:pt x="43" y="83"/>
                    <a:pt x="44" y="84"/>
                    <a:pt x="46" y="84"/>
                  </a:cubicBezTo>
                  <a:cubicBezTo>
                    <a:pt x="46" y="84"/>
                    <a:pt x="47" y="84"/>
                    <a:pt x="48" y="84"/>
                  </a:cubicBezTo>
                  <a:cubicBezTo>
                    <a:pt x="50" y="84"/>
                    <a:pt x="51" y="85"/>
                    <a:pt x="52" y="86"/>
                  </a:cubicBezTo>
                  <a:cubicBezTo>
                    <a:pt x="53" y="87"/>
                    <a:pt x="53" y="89"/>
                    <a:pt x="54" y="90"/>
                  </a:cubicBezTo>
                  <a:cubicBezTo>
                    <a:pt x="55" y="91"/>
                    <a:pt x="57" y="92"/>
                    <a:pt x="58" y="93"/>
                  </a:cubicBezTo>
                  <a:cubicBezTo>
                    <a:pt x="59" y="94"/>
                    <a:pt x="60" y="95"/>
                    <a:pt x="61" y="95"/>
                  </a:cubicBezTo>
                  <a:cubicBezTo>
                    <a:pt x="63" y="95"/>
                    <a:pt x="63" y="91"/>
                    <a:pt x="65" y="91"/>
                  </a:cubicBezTo>
                  <a:cubicBezTo>
                    <a:pt x="67" y="92"/>
                    <a:pt x="68" y="94"/>
                    <a:pt x="69" y="96"/>
                  </a:cubicBezTo>
                  <a:cubicBezTo>
                    <a:pt x="70" y="97"/>
                    <a:pt x="68" y="98"/>
                    <a:pt x="69" y="99"/>
                  </a:cubicBezTo>
                  <a:cubicBezTo>
                    <a:pt x="70" y="99"/>
                    <a:pt x="71" y="99"/>
                    <a:pt x="72" y="98"/>
                  </a:cubicBezTo>
                  <a:cubicBezTo>
                    <a:pt x="74" y="97"/>
                    <a:pt x="74" y="95"/>
                    <a:pt x="75" y="95"/>
                  </a:cubicBezTo>
                  <a:cubicBezTo>
                    <a:pt x="77" y="94"/>
                    <a:pt x="79" y="95"/>
                    <a:pt x="81" y="95"/>
                  </a:cubicBezTo>
                  <a:cubicBezTo>
                    <a:pt x="82" y="96"/>
                    <a:pt x="83" y="97"/>
                    <a:pt x="83" y="97"/>
                  </a:cubicBezTo>
                  <a:cubicBezTo>
                    <a:pt x="85" y="96"/>
                    <a:pt x="85" y="94"/>
                    <a:pt x="87" y="94"/>
                  </a:cubicBezTo>
                  <a:cubicBezTo>
                    <a:pt x="89" y="94"/>
                    <a:pt x="91" y="94"/>
                    <a:pt x="93" y="95"/>
                  </a:cubicBezTo>
                  <a:cubicBezTo>
                    <a:pt x="95" y="96"/>
                    <a:pt x="96" y="98"/>
                    <a:pt x="97" y="99"/>
                  </a:cubicBezTo>
                  <a:cubicBezTo>
                    <a:pt x="99" y="100"/>
                    <a:pt x="101" y="100"/>
                    <a:pt x="103" y="100"/>
                  </a:cubicBezTo>
                  <a:cubicBezTo>
                    <a:pt x="104" y="101"/>
                    <a:pt x="105" y="102"/>
                    <a:pt x="106" y="101"/>
                  </a:cubicBezTo>
                  <a:cubicBezTo>
                    <a:pt x="107" y="101"/>
                    <a:pt x="107" y="100"/>
                    <a:pt x="106" y="99"/>
                  </a:cubicBezTo>
                  <a:cubicBezTo>
                    <a:pt x="106" y="99"/>
                    <a:pt x="104" y="99"/>
                    <a:pt x="104" y="98"/>
                  </a:cubicBezTo>
                  <a:cubicBezTo>
                    <a:pt x="103" y="97"/>
                    <a:pt x="105" y="95"/>
                    <a:pt x="104" y="94"/>
                  </a:cubicBezTo>
                  <a:cubicBezTo>
                    <a:pt x="104" y="93"/>
                    <a:pt x="103" y="92"/>
                    <a:pt x="103" y="91"/>
                  </a:cubicBezTo>
                  <a:cubicBezTo>
                    <a:pt x="105" y="88"/>
                    <a:pt x="107" y="85"/>
                    <a:pt x="109" y="83"/>
                  </a:cubicBezTo>
                  <a:cubicBezTo>
                    <a:pt x="111" y="81"/>
                    <a:pt x="113" y="82"/>
                    <a:pt x="115" y="81"/>
                  </a:cubicBezTo>
                  <a:cubicBezTo>
                    <a:pt x="116" y="80"/>
                    <a:pt x="117" y="80"/>
                    <a:pt x="118" y="79"/>
                  </a:cubicBezTo>
                  <a:cubicBezTo>
                    <a:pt x="119" y="78"/>
                    <a:pt x="120" y="77"/>
                    <a:pt x="120" y="76"/>
                  </a:cubicBezTo>
                  <a:cubicBezTo>
                    <a:pt x="120" y="74"/>
                    <a:pt x="117" y="73"/>
                    <a:pt x="116" y="71"/>
                  </a:cubicBezTo>
                  <a:cubicBezTo>
                    <a:pt x="116" y="71"/>
                    <a:pt x="120" y="72"/>
                    <a:pt x="119" y="71"/>
                  </a:cubicBezTo>
                  <a:cubicBezTo>
                    <a:pt x="118" y="69"/>
                    <a:pt x="115" y="68"/>
                    <a:pt x="114" y="66"/>
                  </a:cubicBezTo>
                  <a:cubicBezTo>
                    <a:pt x="113" y="64"/>
                    <a:pt x="114" y="61"/>
                    <a:pt x="114" y="58"/>
                  </a:cubicBezTo>
                  <a:close/>
                </a:path>
              </a:pathLst>
            </a:custGeom>
            <a:solidFill>
              <a:schemeClr val="tx2"/>
            </a:solidFill>
            <a:ln w="3175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150"/>
            <p:cNvSpPr>
              <a:spLocks noChangeAspect="1"/>
            </p:cNvSpPr>
            <p:nvPr/>
          </p:nvSpPr>
          <p:spPr bwMode="auto">
            <a:xfrm>
              <a:off x="4635909" y="2546163"/>
              <a:ext cx="61533" cy="28876"/>
            </a:xfrm>
            <a:custGeom>
              <a:avLst/>
              <a:gdLst>
                <a:gd name="T0" fmla="*/ 2147483646 w 35"/>
                <a:gd name="T1" fmla="*/ 2147483646 h 15"/>
                <a:gd name="T2" fmla="*/ 2147483646 w 35"/>
                <a:gd name="T3" fmla="*/ 2147483646 h 15"/>
                <a:gd name="T4" fmla="*/ 2147483646 w 35"/>
                <a:gd name="T5" fmla="*/ 2147483646 h 15"/>
                <a:gd name="T6" fmla="*/ 2147483646 w 35"/>
                <a:gd name="T7" fmla="*/ 2147483646 h 15"/>
                <a:gd name="T8" fmla="*/ 2147483646 w 35"/>
                <a:gd name="T9" fmla="*/ 2147483646 h 15"/>
                <a:gd name="T10" fmla="*/ 2147483646 w 35"/>
                <a:gd name="T11" fmla="*/ 2147483646 h 15"/>
                <a:gd name="T12" fmla="*/ 2147483646 w 35"/>
                <a:gd name="T13" fmla="*/ 2147483646 h 15"/>
                <a:gd name="T14" fmla="*/ 2147483646 w 35"/>
                <a:gd name="T15" fmla="*/ 2147483646 h 15"/>
                <a:gd name="T16" fmla="*/ 2147483646 w 35"/>
                <a:gd name="T17" fmla="*/ 2147483646 h 15"/>
                <a:gd name="T18" fmla="*/ 2147483646 w 35"/>
                <a:gd name="T19" fmla="*/ 2147483646 h 15"/>
                <a:gd name="T20" fmla="*/ 2147483646 w 35"/>
                <a:gd name="T21" fmla="*/ 2147483646 h 15"/>
                <a:gd name="T22" fmla="*/ 2147483646 w 35"/>
                <a:gd name="T23" fmla="*/ 2147483646 h 15"/>
                <a:gd name="T24" fmla="*/ 2147483646 w 35"/>
                <a:gd name="T25" fmla="*/ 2147483646 h 15"/>
                <a:gd name="T26" fmla="*/ 2147483646 w 35"/>
                <a:gd name="T27" fmla="*/ 2147483646 h 15"/>
                <a:gd name="T28" fmla="*/ 2147483646 w 35"/>
                <a:gd name="T29" fmla="*/ 0 h 15"/>
                <a:gd name="T30" fmla="*/ 2147483646 w 35"/>
                <a:gd name="T31" fmla="*/ 2147483646 h 15"/>
                <a:gd name="T32" fmla="*/ 2147483646 w 35"/>
                <a:gd name="T33" fmla="*/ 2147483646 h 15"/>
                <a:gd name="T34" fmla="*/ 2147483646 w 35"/>
                <a:gd name="T35" fmla="*/ 2147483646 h 15"/>
                <a:gd name="T36" fmla="*/ 2147483646 w 35"/>
                <a:gd name="T37" fmla="*/ 2147483646 h 15"/>
                <a:gd name="T38" fmla="*/ 2147483646 w 35"/>
                <a:gd name="T39" fmla="*/ 2147483646 h 15"/>
                <a:gd name="T40" fmla="*/ 2147483646 w 35"/>
                <a:gd name="T41" fmla="*/ 2147483646 h 1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5"/>
                <a:gd name="T64" fmla="*/ 0 h 15"/>
                <a:gd name="T65" fmla="*/ 35 w 35"/>
                <a:gd name="T66" fmla="*/ 15 h 1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5" h="15">
                  <a:moveTo>
                    <a:pt x="32" y="13"/>
                  </a:moveTo>
                  <a:cubicBezTo>
                    <a:pt x="29" y="14"/>
                    <a:pt x="27" y="15"/>
                    <a:pt x="25" y="15"/>
                  </a:cubicBezTo>
                  <a:cubicBezTo>
                    <a:pt x="23" y="15"/>
                    <a:pt x="21" y="14"/>
                    <a:pt x="19" y="14"/>
                  </a:cubicBezTo>
                  <a:cubicBezTo>
                    <a:pt x="13" y="14"/>
                    <a:pt x="7" y="14"/>
                    <a:pt x="2" y="13"/>
                  </a:cubicBezTo>
                  <a:cubicBezTo>
                    <a:pt x="3" y="12"/>
                    <a:pt x="5" y="12"/>
                    <a:pt x="7" y="10"/>
                  </a:cubicBezTo>
                  <a:cubicBezTo>
                    <a:pt x="7" y="10"/>
                    <a:pt x="6" y="9"/>
                    <a:pt x="6" y="9"/>
                  </a:cubicBezTo>
                  <a:cubicBezTo>
                    <a:pt x="5" y="9"/>
                    <a:pt x="3" y="11"/>
                    <a:pt x="2" y="10"/>
                  </a:cubicBezTo>
                  <a:cubicBezTo>
                    <a:pt x="1" y="9"/>
                    <a:pt x="0" y="7"/>
                    <a:pt x="1" y="6"/>
                  </a:cubicBezTo>
                  <a:cubicBezTo>
                    <a:pt x="2" y="5"/>
                    <a:pt x="4" y="6"/>
                    <a:pt x="6" y="5"/>
                  </a:cubicBezTo>
                  <a:cubicBezTo>
                    <a:pt x="8" y="4"/>
                    <a:pt x="9" y="2"/>
                    <a:pt x="11" y="1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0" y="3"/>
                    <a:pt x="8" y="4"/>
                    <a:pt x="9" y="5"/>
                  </a:cubicBezTo>
                  <a:cubicBezTo>
                    <a:pt x="11" y="6"/>
                    <a:pt x="14" y="6"/>
                    <a:pt x="16" y="5"/>
                  </a:cubicBezTo>
                  <a:cubicBezTo>
                    <a:pt x="17" y="4"/>
                    <a:pt x="15" y="2"/>
                    <a:pt x="16" y="1"/>
                  </a:cubicBezTo>
                  <a:cubicBezTo>
                    <a:pt x="16" y="1"/>
                    <a:pt x="17" y="0"/>
                    <a:pt x="18" y="0"/>
                  </a:cubicBezTo>
                  <a:cubicBezTo>
                    <a:pt x="20" y="1"/>
                    <a:pt x="21" y="2"/>
                    <a:pt x="23" y="3"/>
                  </a:cubicBezTo>
                  <a:cubicBezTo>
                    <a:pt x="24" y="3"/>
                    <a:pt x="25" y="3"/>
                    <a:pt x="27" y="3"/>
                  </a:cubicBezTo>
                  <a:cubicBezTo>
                    <a:pt x="28" y="3"/>
                    <a:pt x="28" y="2"/>
                    <a:pt x="29" y="2"/>
                  </a:cubicBezTo>
                  <a:cubicBezTo>
                    <a:pt x="31" y="3"/>
                    <a:pt x="33" y="4"/>
                    <a:pt x="34" y="5"/>
                  </a:cubicBezTo>
                  <a:cubicBezTo>
                    <a:pt x="35" y="6"/>
                    <a:pt x="34" y="8"/>
                    <a:pt x="34" y="9"/>
                  </a:cubicBezTo>
                  <a:cubicBezTo>
                    <a:pt x="34" y="11"/>
                    <a:pt x="33" y="12"/>
                    <a:pt x="32" y="1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151"/>
            <p:cNvSpPr>
              <a:spLocks noChangeAspect="1"/>
            </p:cNvSpPr>
            <p:nvPr/>
          </p:nvSpPr>
          <p:spPr bwMode="auto">
            <a:xfrm>
              <a:off x="4657885" y="2496429"/>
              <a:ext cx="121600" cy="91443"/>
            </a:xfrm>
            <a:custGeom>
              <a:avLst/>
              <a:gdLst>
                <a:gd name="T0" fmla="*/ 2147483646 w 70"/>
                <a:gd name="T1" fmla="*/ 2147483646 h 48"/>
                <a:gd name="T2" fmla="*/ 2147483646 w 70"/>
                <a:gd name="T3" fmla="*/ 2147483646 h 48"/>
                <a:gd name="T4" fmla="*/ 2147483646 w 70"/>
                <a:gd name="T5" fmla="*/ 2147483646 h 48"/>
                <a:gd name="T6" fmla="*/ 0 w 70"/>
                <a:gd name="T7" fmla="*/ 2147483646 h 48"/>
                <a:gd name="T8" fmla="*/ 2147483646 w 70"/>
                <a:gd name="T9" fmla="*/ 2147483646 h 48"/>
                <a:gd name="T10" fmla="*/ 2147483646 w 70"/>
                <a:gd name="T11" fmla="*/ 2147483646 h 48"/>
                <a:gd name="T12" fmla="*/ 2147483646 w 70"/>
                <a:gd name="T13" fmla="*/ 2147483646 h 48"/>
                <a:gd name="T14" fmla="*/ 2147483646 w 70"/>
                <a:gd name="T15" fmla="*/ 2147483646 h 48"/>
                <a:gd name="T16" fmla="*/ 2147483646 w 70"/>
                <a:gd name="T17" fmla="*/ 2147483646 h 48"/>
                <a:gd name="T18" fmla="*/ 2147483646 w 70"/>
                <a:gd name="T19" fmla="*/ 2147483646 h 48"/>
                <a:gd name="T20" fmla="*/ 2147483646 w 70"/>
                <a:gd name="T21" fmla="*/ 2147483646 h 48"/>
                <a:gd name="T22" fmla="*/ 2147483646 w 70"/>
                <a:gd name="T23" fmla="*/ 2147483646 h 48"/>
                <a:gd name="T24" fmla="*/ 2147483646 w 70"/>
                <a:gd name="T25" fmla="*/ 2147483646 h 48"/>
                <a:gd name="T26" fmla="*/ 2147483646 w 70"/>
                <a:gd name="T27" fmla="*/ 2147483646 h 48"/>
                <a:gd name="T28" fmla="*/ 2147483646 w 70"/>
                <a:gd name="T29" fmla="*/ 2147483646 h 48"/>
                <a:gd name="T30" fmla="*/ 2147483646 w 70"/>
                <a:gd name="T31" fmla="*/ 2147483646 h 48"/>
                <a:gd name="T32" fmla="*/ 2147483646 w 70"/>
                <a:gd name="T33" fmla="*/ 2147483646 h 48"/>
                <a:gd name="T34" fmla="*/ 2147483646 w 70"/>
                <a:gd name="T35" fmla="*/ 2147483646 h 48"/>
                <a:gd name="T36" fmla="*/ 2147483646 w 70"/>
                <a:gd name="T37" fmla="*/ 2147483646 h 48"/>
                <a:gd name="T38" fmla="*/ 2147483646 w 70"/>
                <a:gd name="T39" fmla="*/ 2147483646 h 48"/>
                <a:gd name="T40" fmla="*/ 2147483646 w 70"/>
                <a:gd name="T41" fmla="*/ 2147483646 h 48"/>
                <a:gd name="T42" fmla="*/ 2147483646 w 70"/>
                <a:gd name="T43" fmla="*/ 2147483646 h 48"/>
                <a:gd name="T44" fmla="*/ 2147483646 w 70"/>
                <a:gd name="T45" fmla="*/ 2147483646 h 48"/>
                <a:gd name="T46" fmla="*/ 2147483646 w 70"/>
                <a:gd name="T47" fmla="*/ 2147483646 h 48"/>
                <a:gd name="T48" fmla="*/ 2147483646 w 70"/>
                <a:gd name="T49" fmla="*/ 2147483646 h 48"/>
                <a:gd name="T50" fmla="*/ 2147483646 w 70"/>
                <a:gd name="T51" fmla="*/ 2147483646 h 48"/>
                <a:gd name="T52" fmla="*/ 2147483646 w 70"/>
                <a:gd name="T53" fmla="*/ 2147483646 h 48"/>
                <a:gd name="T54" fmla="*/ 2147483646 w 70"/>
                <a:gd name="T55" fmla="*/ 2147483646 h 48"/>
                <a:gd name="T56" fmla="*/ 2147483646 w 70"/>
                <a:gd name="T57" fmla="*/ 2147483646 h 48"/>
                <a:gd name="T58" fmla="*/ 2147483646 w 70"/>
                <a:gd name="T59" fmla="*/ 2147483646 h 4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0"/>
                <a:gd name="T91" fmla="*/ 0 h 48"/>
                <a:gd name="T92" fmla="*/ 70 w 70"/>
                <a:gd name="T93" fmla="*/ 48 h 4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0" h="48">
                  <a:moveTo>
                    <a:pt x="6" y="26"/>
                  </a:moveTo>
                  <a:cubicBezTo>
                    <a:pt x="5" y="24"/>
                    <a:pt x="5" y="22"/>
                    <a:pt x="4" y="20"/>
                  </a:cubicBezTo>
                  <a:cubicBezTo>
                    <a:pt x="3" y="18"/>
                    <a:pt x="2" y="16"/>
                    <a:pt x="1" y="14"/>
                  </a:cubicBezTo>
                  <a:cubicBezTo>
                    <a:pt x="1" y="13"/>
                    <a:pt x="0" y="10"/>
                    <a:pt x="0" y="9"/>
                  </a:cubicBezTo>
                  <a:cubicBezTo>
                    <a:pt x="1" y="7"/>
                    <a:pt x="2" y="6"/>
                    <a:pt x="4" y="5"/>
                  </a:cubicBezTo>
                  <a:cubicBezTo>
                    <a:pt x="6" y="3"/>
                    <a:pt x="9" y="1"/>
                    <a:pt x="12" y="1"/>
                  </a:cubicBezTo>
                  <a:cubicBezTo>
                    <a:pt x="16" y="0"/>
                    <a:pt x="20" y="2"/>
                    <a:pt x="24" y="3"/>
                  </a:cubicBezTo>
                  <a:cubicBezTo>
                    <a:pt x="28" y="3"/>
                    <a:pt x="32" y="3"/>
                    <a:pt x="36" y="4"/>
                  </a:cubicBezTo>
                  <a:cubicBezTo>
                    <a:pt x="37" y="5"/>
                    <a:pt x="39" y="6"/>
                    <a:pt x="40" y="6"/>
                  </a:cubicBezTo>
                  <a:cubicBezTo>
                    <a:pt x="42" y="7"/>
                    <a:pt x="44" y="4"/>
                    <a:pt x="46" y="4"/>
                  </a:cubicBezTo>
                  <a:cubicBezTo>
                    <a:pt x="48" y="5"/>
                    <a:pt x="50" y="7"/>
                    <a:pt x="52" y="8"/>
                  </a:cubicBezTo>
                  <a:cubicBezTo>
                    <a:pt x="55" y="10"/>
                    <a:pt x="57" y="12"/>
                    <a:pt x="60" y="13"/>
                  </a:cubicBezTo>
                  <a:cubicBezTo>
                    <a:pt x="63" y="15"/>
                    <a:pt x="65" y="17"/>
                    <a:pt x="68" y="19"/>
                  </a:cubicBezTo>
                  <a:cubicBezTo>
                    <a:pt x="68" y="21"/>
                    <a:pt x="70" y="24"/>
                    <a:pt x="68" y="26"/>
                  </a:cubicBezTo>
                  <a:cubicBezTo>
                    <a:pt x="66" y="28"/>
                    <a:pt x="61" y="26"/>
                    <a:pt x="59" y="28"/>
                  </a:cubicBezTo>
                  <a:cubicBezTo>
                    <a:pt x="57" y="30"/>
                    <a:pt x="57" y="33"/>
                    <a:pt x="56" y="36"/>
                  </a:cubicBezTo>
                  <a:cubicBezTo>
                    <a:pt x="56" y="38"/>
                    <a:pt x="59" y="40"/>
                    <a:pt x="57" y="41"/>
                  </a:cubicBezTo>
                  <a:cubicBezTo>
                    <a:pt x="55" y="43"/>
                    <a:pt x="51" y="40"/>
                    <a:pt x="48" y="41"/>
                  </a:cubicBezTo>
                  <a:cubicBezTo>
                    <a:pt x="47" y="42"/>
                    <a:pt x="47" y="45"/>
                    <a:pt x="45" y="46"/>
                  </a:cubicBezTo>
                  <a:cubicBezTo>
                    <a:pt x="44" y="47"/>
                    <a:pt x="41" y="46"/>
                    <a:pt x="40" y="46"/>
                  </a:cubicBezTo>
                  <a:cubicBezTo>
                    <a:pt x="38" y="46"/>
                    <a:pt x="37" y="48"/>
                    <a:pt x="35" y="48"/>
                  </a:cubicBezTo>
                  <a:cubicBezTo>
                    <a:pt x="33" y="48"/>
                    <a:pt x="32" y="47"/>
                    <a:pt x="30" y="47"/>
                  </a:cubicBezTo>
                  <a:cubicBezTo>
                    <a:pt x="28" y="46"/>
                    <a:pt x="27" y="44"/>
                    <a:pt x="25" y="43"/>
                  </a:cubicBezTo>
                  <a:cubicBezTo>
                    <a:pt x="24" y="42"/>
                    <a:pt x="22" y="41"/>
                    <a:pt x="20" y="39"/>
                  </a:cubicBezTo>
                  <a:cubicBezTo>
                    <a:pt x="21" y="38"/>
                    <a:pt x="22" y="37"/>
                    <a:pt x="22" y="35"/>
                  </a:cubicBezTo>
                  <a:cubicBezTo>
                    <a:pt x="22" y="34"/>
                    <a:pt x="23" y="32"/>
                    <a:pt x="22" y="31"/>
                  </a:cubicBezTo>
                  <a:cubicBezTo>
                    <a:pt x="21" y="30"/>
                    <a:pt x="19" y="29"/>
                    <a:pt x="17" y="28"/>
                  </a:cubicBezTo>
                  <a:cubicBezTo>
                    <a:pt x="16" y="28"/>
                    <a:pt x="16" y="29"/>
                    <a:pt x="15" y="29"/>
                  </a:cubicBezTo>
                  <a:cubicBezTo>
                    <a:pt x="13" y="29"/>
                    <a:pt x="12" y="29"/>
                    <a:pt x="11" y="29"/>
                  </a:cubicBezTo>
                  <a:cubicBezTo>
                    <a:pt x="9" y="28"/>
                    <a:pt x="8" y="27"/>
                    <a:pt x="6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152"/>
            <p:cNvSpPr>
              <a:spLocks noChangeAspect="1"/>
            </p:cNvSpPr>
            <p:nvPr/>
          </p:nvSpPr>
          <p:spPr bwMode="auto">
            <a:xfrm>
              <a:off x="4654955" y="2435468"/>
              <a:ext cx="150901" cy="96255"/>
            </a:xfrm>
            <a:custGeom>
              <a:avLst/>
              <a:gdLst>
                <a:gd name="T0" fmla="*/ 2147483646 w 86"/>
                <a:gd name="T1" fmla="*/ 2147483646 h 50"/>
                <a:gd name="T2" fmla="*/ 2147483646 w 86"/>
                <a:gd name="T3" fmla="*/ 2147483646 h 50"/>
                <a:gd name="T4" fmla="*/ 2147483646 w 86"/>
                <a:gd name="T5" fmla="*/ 2147483646 h 50"/>
                <a:gd name="T6" fmla="*/ 2147483646 w 86"/>
                <a:gd name="T7" fmla="*/ 2147483646 h 50"/>
                <a:gd name="T8" fmla="*/ 2147483646 w 86"/>
                <a:gd name="T9" fmla="*/ 2147483646 h 50"/>
                <a:gd name="T10" fmla="*/ 2147483646 w 86"/>
                <a:gd name="T11" fmla="*/ 2147483646 h 50"/>
                <a:gd name="T12" fmla="*/ 2147483646 w 86"/>
                <a:gd name="T13" fmla="*/ 2147483646 h 50"/>
                <a:gd name="T14" fmla="*/ 2147483646 w 86"/>
                <a:gd name="T15" fmla="*/ 2147483646 h 50"/>
                <a:gd name="T16" fmla="*/ 2147483646 w 86"/>
                <a:gd name="T17" fmla="*/ 2147483646 h 50"/>
                <a:gd name="T18" fmla="*/ 2147483646 w 86"/>
                <a:gd name="T19" fmla="*/ 2147483646 h 50"/>
                <a:gd name="T20" fmla="*/ 2147483646 w 86"/>
                <a:gd name="T21" fmla="*/ 2147483646 h 50"/>
                <a:gd name="T22" fmla="*/ 2147483646 w 86"/>
                <a:gd name="T23" fmla="*/ 2147483646 h 50"/>
                <a:gd name="T24" fmla="*/ 2147483646 w 86"/>
                <a:gd name="T25" fmla="*/ 2147483646 h 50"/>
                <a:gd name="T26" fmla="*/ 2147483646 w 86"/>
                <a:gd name="T27" fmla="*/ 2147483646 h 50"/>
                <a:gd name="T28" fmla="*/ 2147483646 w 86"/>
                <a:gd name="T29" fmla="*/ 2147483646 h 50"/>
                <a:gd name="T30" fmla="*/ 2147483646 w 86"/>
                <a:gd name="T31" fmla="*/ 2147483646 h 50"/>
                <a:gd name="T32" fmla="*/ 2147483646 w 86"/>
                <a:gd name="T33" fmla="*/ 2147483646 h 50"/>
                <a:gd name="T34" fmla="*/ 2147483646 w 86"/>
                <a:gd name="T35" fmla="*/ 2147483646 h 50"/>
                <a:gd name="T36" fmla="*/ 2147483646 w 86"/>
                <a:gd name="T37" fmla="*/ 2147483646 h 50"/>
                <a:gd name="T38" fmla="*/ 2147483646 w 86"/>
                <a:gd name="T39" fmla="*/ 2147483646 h 50"/>
                <a:gd name="T40" fmla="*/ 2147483646 w 86"/>
                <a:gd name="T41" fmla="*/ 2147483646 h 50"/>
                <a:gd name="T42" fmla="*/ 2147483646 w 86"/>
                <a:gd name="T43" fmla="*/ 2147483646 h 50"/>
                <a:gd name="T44" fmla="*/ 2147483646 w 86"/>
                <a:gd name="T45" fmla="*/ 2147483646 h 50"/>
                <a:gd name="T46" fmla="*/ 2147483646 w 86"/>
                <a:gd name="T47" fmla="*/ 2147483646 h 50"/>
                <a:gd name="T48" fmla="*/ 2147483646 w 86"/>
                <a:gd name="T49" fmla="*/ 2147483646 h 50"/>
                <a:gd name="T50" fmla="*/ 2147483646 w 86"/>
                <a:gd name="T51" fmla="*/ 2147483646 h 50"/>
                <a:gd name="T52" fmla="*/ 2147483646 w 86"/>
                <a:gd name="T53" fmla="*/ 2147483646 h 50"/>
                <a:gd name="T54" fmla="*/ 2147483646 w 86"/>
                <a:gd name="T55" fmla="*/ 2147483646 h 50"/>
                <a:gd name="T56" fmla="*/ 2147483646 w 86"/>
                <a:gd name="T57" fmla="*/ 2147483646 h 50"/>
                <a:gd name="T58" fmla="*/ 2147483646 w 86"/>
                <a:gd name="T59" fmla="*/ 2147483646 h 50"/>
                <a:gd name="T60" fmla="*/ 2147483646 w 86"/>
                <a:gd name="T61" fmla="*/ 2147483646 h 50"/>
                <a:gd name="T62" fmla="*/ 2147483646 w 86"/>
                <a:gd name="T63" fmla="*/ 2147483646 h 50"/>
                <a:gd name="T64" fmla="*/ 2147483646 w 86"/>
                <a:gd name="T65" fmla="*/ 2147483646 h 50"/>
                <a:gd name="T66" fmla="*/ 2147483646 w 86"/>
                <a:gd name="T67" fmla="*/ 2147483646 h 50"/>
                <a:gd name="T68" fmla="*/ 2147483646 w 86"/>
                <a:gd name="T69" fmla="*/ 2147483646 h 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6"/>
                <a:gd name="T106" fmla="*/ 0 h 50"/>
                <a:gd name="T107" fmla="*/ 86 w 86"/>
                <a:gd name="T108" fmla="*/ 50 h 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6" h="50">
                  <a:moveTo>
                    <a:pt x="73" y="9"/>
                  </a:moveTo>
                  <a:cubicBezTo>
                    <a:pt x="72" y="9"/>
                    <a:pt x="71" y="9"/>
                    <a:pt x="70" y="9"/>
                  </a:cubicBezTo>
                  <a:cubicBezTo>
                    <a:pt x="68" y="10"/>
                    <a:pt x="67" y="11"/>
                    <a:pt x="66" y="11"/>
                  </a:cubicBezTo>
                  <a:cubicBezTo>
                    <a:pt x="63" y="10"/>
                    <a:pt x="61" y="8"/>
                    <a:pt x="59" y="6"/>
                  </a:cubicBezTo>
                  <a:cubicBezTo>
                    <a:pt x="56" y="5"/>
                    <a:pt x="53" y="4"/>
                    <a:pt x="50" y="2"/>
                  </a:cubicBezTo>
                  <a:cubicBezTo>
                    <a:pt x="49" y="2"/>
                    <a:pt x="47" y="0"/>
                    <a:pt x="46" y="1"/>
                  </a:cubicBezTo>
                  <a:cubicBezTo>
                    <a:pt x="43" y="1"/>
                    <a:pt x="41" y="4"/>
                    <a:pt x="39" y="5"/>
                  </a:cubicBezTo>
                  <a:cubicBezTo>
                    <a:pt x="39" y="8"/>
                    <a:pt x="41" y="11"/>
                    <a:pt x="41" y="14"/>
                  </a:cubicBezTo>
                  <a:cubicBezTo>
                    <a:pt x="40" y="17"/>
                    <a:pt x="39" y="19"/>
                    <a:pt x="37" y="20"/>
                  </a:cubicBezTo>
                  <a:cubicBezTo>
                    <a:pt x="35" y="22"/>
                    <a:pt x="32" y="24"/>
                    <a:pt x="29" y="23"/>
                  </a:cubicBezTo>
                  <a:cubicBezTo>
                    <a:pt x="27" y="22"/>
                    <a:pt x="26" y="18"/>
                    <a:pt x="24" y="16"/>
                  </a:cubicBezTo>
                  <a:cubicBezTo>
                    <a:pt x="23" y="14"/>
                    <a:pt x="20" y="13"/>
                    <a:pt x="19" y="11"/>
                  </a:cubicBezTo>
                  <a:cubicBezTo>
                    <a:pt x="18" y="10"/>
                    <a:pt x="19" y="8"/>
                    <a:pt x="18" y="8"/>
                  </a:cubicBezTo>
                  <a:cubicBezTo>
                    <a:pt x="15" y="9"/>
                    <a:pt x="12" y="10"/>
                    <a:pt x="9" y="12"/>
                  </a:cubicBezTo>
                  <a:cubicBezTo>
                    <a:pt x="8" y="13"/>
                    <a:pt x="6" y="15"/>
                    <a:pt x="6" y="16"/>
                  </a:cubicBezTo>
                  <a:cubicBezTo>
                    <a:pt x="5" y="21"/>
                    <a:pt x="3" y="25"/>
                    <a:pt x="1" y="28"/>
                  </a:cubicBezTo>
                  <a:cubicBezTo>
                    <a:pt x="0" y="32"/>
                    <a:pt x="1" y="36"/>
                    <a:pt x="1" y="40"/>
                  </a:cubicBezTo>
                  <a:cubicBezTo>
                    <a:pt x="2" y="38"/>
                    <a:pt x="3" y="37"/>
                    <a:pt x="5" y="36"/>
                  </a:cubicBezTo>
                  <a:cubicBezTo>
                    <a:pt x="7" y="34"/>
                    <a:pt x="10" y="32"/>
                    <a:pt x="13" y="32"/>
                  </a:cubicBezTo>
                  <a:cubicBezTo>
                    <a:pt x="17" y="31"/>
                    <a:pt x="21" y="33"/>
                    <a:pt x="25" y="34"/>
                  </a:cubicBezTo>
                  <a:cubicBezTo>
                    <a:pt x="29" y="34"/>
                    <a:pt x="33" y="34"/>
                    <a:pt x="37" y="35"/>
                  </a:cubicBezTo>
                  <a:cubicBezTo>
                    <a:pt x="38" y="36"/>
                    <a:pt x="40" y="37"/>
                    <a:pt x="41" y="37"/>
                  </a:cubicBezTo>
                  <a:cubicBezTo>
                    <a:pt x="43" y="38"/>
                    <a:pt x="45" y="35"/>
                    <a:pt x="47" y="35"/>
                  </a:cubicBezTo>
                  <a:cubicBezTo>
                    <a:pt x="49" y="36"/>
                    <a:pt x="51" y="38"/>
                    <a:pt x="53" y="39"/>
                  </a:cubicBezTo>
                  <a:cubicBezTo>
                    <a:pt x="56" y="41"/>
                    <a:pt x="58" y="43"/>
                    <a:pt x="61" y="44"/>
                  </a:cubicBezTo>
                  <a:cubicBezTo>
                    <a:pt x="64" y="46"/>
                    <a:pt x="66" y="48"/>
                    <a:pt x="69" y="50"/>
                  </a:cubicBezTo>
                  <a:cubicBezTo>
                    <a:pt x="70" y="49"/>
                    <a:pt x="71" y="47"/>
                    <a:pt x="73" y="46"/>
                  </a:cubicBezTo>
                  <a:cubicBezTo>
                    <a:pt x="75" y="46"/>
                    <a:pt x="77" y="48"/>
                    <a:pt x="79" y="47"/>
                  </a:cubicBezTo>
                  <a:cubicBezTo>
                    <a:pt x="80" y="45"/>
                    <a:pt x="81" y="43"/>
                    <a:pt x="82" y="41"/>
                  </a:cubicBezTo>
                  <a:cubicBezTo>
                    <a:pt x="83" y="40"/>
                    <a:pt x="84" y="39"/>
                    <a:pt x="85" y="38"/>
                  </a:cubicBezTo>
                  <a:cubicBezTo>
                    <a:pt x="85" y="37"/>
                    <a:pt x="86" y="35"/>
                    <a:pt x="86" y="34"/>
                  </a:cubicBezTo>
                  <a:cubicBezTo>
                    <a:pt x="85" y="30"/>
                    <a:pt x="82" y="28"/>
                    <a:pt x="80" y="24"/>
                  </a:cubicBezTo>
                  <a:cubicBezTo>
                    <a:pt x="80" y="22"/>
                    <a:pt x="81" y="19"/>
                    <a:pt x="80" y="17"/>
                  </a:cubicBezTo>
                  <a:cubicBezTo>
                    <a:pt x="80" y="15"/>
                    <a:pt x="78" y="15"/>
                    <a:pt x="77" y="13"/>
                  </a:cubicBezTo>
                  <a:cubicBezTo>
                    <a:pt x="75" y="12"/>
                    <a:pt x="74" y="10"/>
                    <a:pt x="73" y="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153"/>
            <p:cNvSpPr>
              <a:spLocks noChangeAspect="1"/>
            </p:cNvSpPr>
            <p:nvPr/>
          </p:nvSpPr>
          <p:spPr bwMode="auto">
            <a:xfrm>
              <a:off x="4701838" y="2385738"/>
              <a:ext cx="93765" cy="72191"/>
            </a:xfrm>
            <a:custGeom>
              <a:avLst/>
              <a:gdLst>
                <a:gd name="T0" fmla="*/ 2147483646 w 53"/>
                <a:gd name="T1" fmla="*/ 2147483646 h 37"/>
                <a:gd name="T2" fmla="*/ 2147483646 w 53"/>
                <a:gd name="T3" fmla="*/ 2147483646 h 37"/>
                <a:gd name="T4" fmla="*/ 2147483646 w 53"/>
                <a:gd name="T5" fmla="*/ 2147483646 h 37"/>
                <a:gd name="T6" fmla="*/ 2147483646 w 53"/>
                <a:gd name="T7" fmla="*/ 2147483646 h 37"/>
                <a:gd name="T8" fmla="*/ 2147483646 w 53"/>
                <a:gd name="T9" fmla="*/ 2147483646 h 37"/>
                <a:gd name="T10" fmla="*/ 2147483646 w 53"/>
                <a:gd name="T11" fmla="*/ 2147483646 h 37"/>
                <a:gd name="T12" fmla="*/ 2147483646 w 53"/>
                <a:gd name="T13" fmla="*/ 2147483646 h 37"/>
                <a:gd name="T14" fmla="*/ 2147483646 w 53"/>
                <a:gd name="T15" fmla="*/ 2147483646 h 37"/>
                <a:gd name="T16" fmla="*/ 2147483646 w 53"/>
                <a:gd name="T17" fmla="*/ 2147483646 h 37"/>
                <a:gd name="T18" fmla="*/ 2147483646 w 53"/>
                <a:gd name="T19" fmla="*/ 2147483646 h 37"/>
                <a:gd name="T20" fmla="*/ 2147483646 w 53"/>
                <a:gd name="T21" fmla="*/ 2147483646 h 37"/>
                <a:gd name="T22" fmla="*/ 2147483646 w 53"/>
                <a:gd name="T23" fmla="*/ 2147483646 h 37"/>
                <a:gd name="T24" fmla="*/ 0 w 53"/>
                <a:gd name="T25" fmla="*/ 2147483646 h 37"/>
                <a:gd name="T26" fmla="*/ 2147483646 w 53"/>
                <a:gd name="T27" fmla="*/ 2147483646 h 37"/>
                <a:gd name="T28" fmla="*/ 2147483646 w 53"/>
                <a:gd name="T29" fmla="*/ 2147483646 h 37"/>
                <a:gd name="T30" fmla="*/ 2147483646 w 53"/>
                <a:gd name="T31" fmla="*/ 0 h 37"/>
                <a:gd name="T32" fmla="*/ 2147483646 w 53"/>
                <a:gd name="T33" fmla="*/ 0 h 37"/>
                <a:gd name="T34" fmla="*/ 2147483646 w 53"/>
                <a:gd name="T35" fmla="*/ 2147483646 h 37"/>
                <a:gd name="T36" fmla="*/ 2147483646 w 53"/>
                <a:gd name="T37" fmla="*/ 2147483646 h 37"/>
                <a:gd name="T38" fmla="*/ 2147483646 w 53"/>
                <a:gd name="T39" fmla="*/ 2147483646 h 37"/>
                <a:gd name="T40" fmla="*/ 2147483646 w 53"/>
                <a:gd name="T41" fmla="*/ 2147483646 h 37"/>
                <a:gd name="T42" fmla="*/ 2147483646 w 53"/>
                <a:gd name="T43" fmla="*/ 2147483646 h 37"/>
                <a:gd name="T44" fmla="*/ 2147483646 w 53"/>
                <a:gd name="T45" fmla="*/ 2147483646 h 37"/>
                <a:gd name="T46" fmla="*/ 2147483646 w 53"/>
                <a:gd name="T47" fmla="*/ 2147483646 h 37"/>
                <a:gd name="T48" fmla="*/ 2147483646 w 53"/>
                <a:gd name="T49" fmla="*/ 2147483646 h 37"/>
                <a:gd name="T50" fmla="*/ 2147483646 w 53"/>
                <a:gd name="T51" fmla="*/ 2147483646 h 37"/>
                <a:gd name="T52" fmla="*/ 2147483646 w 53"/>
                <a:gd name="T53" fmla="*/ 2147483646 h 3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53"/>
                <a:gd name="T82" fmla="*/ 0 h 37"/>
                <a:gd name="T83" fmla="*/ 53 w 53"/>
                <a:gd name="T84" fmla="*/ 37 h 3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53" h="37">
                  <a:moveTo>
                    <a:pt x="46" y="35"/>
                  </a:moveTo>
                  <a:cubicBezTo>
                    <a:pt x="45" y="35"/>
                    <a:pt x="44" y="35"/>
                    <a:pt x="43" y="35"/>
                  </a:cubicBezTo>
                  <a:cubicBezTo>
                    <a:pt x="41" y="36"/>
                    <a:pt x="40" y="37"/>
                    <a:pt x="39" y="37"/>
                  </a:cubicBezTo>
                  <a:cubicBezTo>
                    <a:pt x="36" y="36"/>
                    <a:pt x="34" y="34"/>
                    <a:pt x="32" y="32"/>
                  </a:cubicBezTo>
                  <a:cubicBezTo>
                    <a:pt x="29" y="31"/>
                    <a:pt x="26" y="30"/>
                    <a:pt x="23" y="28"/>
                  </a:cubicBezTo>
                  <a:cubicBezTo>
                    <a:pt x="22" y="28"/>
                    <a:pt x="20" y="26"/>
                    <a:pt x="19" y="27"/>
                  </a:cubicBezTo>
                  <a:cubicBezTo>
                    <a:pt x="16" y="27"/>
                    <a:pt x="14" y="30"/>
                    <a:pt x="12" y="31"/>
                  </a:cubicBezTo>
                  <a:cubicBezTo>
                    <a:pt x="12" y="28"/>
                    <a:pt x="14" y="25"/>
                    <a:pt x="14" y="22"/>
                  </a:cubicBezTo>
                  <a:cubicBezTo>
                    <a:pt x="13" y="21"/>
                    <a:pt x="11" y="22"/>
                    <a:pt x="10" y="22"/>
                  </a:cubicBezTo>
                  <a:cubicBezTo>
                    <a:pt x="9" y="23"/>
                    <a:pt x="8" y="24"/>
                    <a:pt x="7" y="24"/>
                  </a:cubicBezTo>
                  <a:cubicBezTo>
                    <a:pt x="4" y="23"/>
                    <a:pt x="3" y="21"/>
                    <a:pt x="2" y="19"/>
                  </a:cubicBezTo>
                  <a:cubicBezTo>
                    <a:pt x="1" y="18"/>
                    <a:pt x="2" y="16"/>
                    <a:pt x="2" y="15"/>
                  </a:cubicBezTo>
                  <a:cubicBezTo>
                    <a:pt x="2" y="14"/>
                    <a:pt x="0" y="12"/>
                    <a:pt x="0" y="11"/>
                  </a:cubicBezTo>
                  <a:cubicBezTo>
                    <a:pt x="0" y="9"/>
                    <a:pt x="1" y="7"/>
                    <a:pt x="2" y="6"/>
                  </a:cubicBezTo>
                  <a:cubicBezTo>
                    <a:pt x="4" y="4"/>
                    <a:pt x="7" y="3"/>
                    <a:pt x="10" y="3"/>
                  </a:cubicBezTo>
                  <a:cubicBezTo>
                    <a:pt x="14" y="1"/>
                    <a:pt x="19" y="0"/>
                    <a:pt x="24" y="0"/>
                  </a:cubicBezTo>
                  <a:cubicBezTo>
                    <a:pt x="28" y="0"/>
                    <a:pt x="32" y="0"/>
                    <a:pt x="36" y="0"/>
                  </a:cubicBezTo>
                  <a:cubicBezTo>
                    <a:pt x="38" y="1"/>
                    <a:pt x="39" y="3"/>
                    <a:pt x="41" y="3"/>
                  </a:cubicBezTo>
                  <a:cubicBezTo>
                    <a:pt x="45" y="4"/>
                    <a:pt x="49" y="3"/>
                    <a:pt x="53" y="3"/>
                  </a:cubicBezTo>
                  <a:cubicBezTo>
                    <a:pt x="53" y="4"/>
                    <a:pt x="52" y="6"/>
                    <a:pt x="52" y="8"/>
                  </a:cubicBezTo>
                  <a:cubicBezTo>
                    <a:pt x="51" y="9"/>
                    <a:pt x="51" y="10"/>
                    <a:pt x="51" y="11"/>
                  </a:cubicBezTo>
                  <a:cubicBezTo>
                    <a:pt x="49" y="11"/>
                    <a:pt x="47" y="11"/>
                    <a:pt x="45" y="12"/>
                  </a:cubicBezTo>
                  <a:cubicBezTo>
                    <a:pt x="43" y="12"/>
                    <a:pt x="40" y="13"/>
                    <a:pt x="40" y="14"/>
                  </a:cubicBezTo>
                  <a:cubicBezTo>
                    <a:pt x="40" y="17"/>
                    <a:pt x="43" y="20"/>
                    <a:pt x="44" y="22"/>
                  </a:cubicBezTo>
                  <a:cubicBezTo>
                    <a:pt x="45" y="25"/>
                    <a:pt x="47" y="28"/>
                    <a:pt x="48" y="31"/>
                  </a:cubicBezTo>
                  <a:cubicBezTo>
                    <a:pt x="48" y="31"/>
                    <a:pt x="48" y="32"/>
                    <a:pt x="47" y="33"/>
                  </a:cubicBezTo>
                  <a:cubicBezTo>
                    <a:pt x="47" y="34"/>
                    <a:pt x="46" y="34"/>
                    <a:pt x="46" y="3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154"/>
            <p:cNvSpPr>
              <a:spLocks noChangeAspect="1"/>
            </p:cNvSpPr>
            <p:nvPr/>
          </p:nvSpPr>
          <p:spPr bwMode="auto">
            <a:xfrm>
              <a:off x="4631515" y="1971842"/>
              <a:ext cx="224154" cy="405874"/>
            </a:xfrm>
            <a:custGeom>
              <a:avLst/>
              <a:gdLst>
                <a:gd name="T0" fmla="*/ 2147483646 w 127"/>
                <a:gd name="T1" fmla="*/ 2147483646 h 211"/>
                <a:gd name="T2" fmla="*/ 2147483646 w 127"/>
                <a:gd name="T3" fmla="*/ 2147483646 h 211"/>
                <a:gd name="T4" fmla="*/ 2147483646 w 127"/>
                <a:gd name="T5" fmla="*/ 2147483646 h 211"/>
                <a:gd name="T6" fmla="*/ 2147483646 w 127"/>
                <a:gd name="T7" fmla="*/ 2147483646 h 211"/>
                <a:gd name="T8" fmla="*/ 2147483646 w 127"/>
                <a:gd name="T9" fmla="*/ 2147483646 h 211"/>
                <a:gd name="T10" fmla="*/ 2147483646 w 127"/>
                <a:gd name="T11" fmla="*/ 2147483646 h 211"/>
                <a:gd name="T12" fmla="*/ 2147483646 w 127"/>
                <a:gd name="T13" fmla="*/ 2147483646 h 211"/>
                <a:gd name="T14" fmla="*/ 2147483646 w 127"/>
                <a:gd name="T15" fmla="*/ 2147483646 h 211"/>
                <a:gd name="T16" fmla="*/ 2147483646 w 127"/>
                <a:gd name="T17" fmla="*/ 2147483646 h 211"/>
                <a:gd name="T18" fmla="*/ 2147483646 w 127"/>
                <a:gd name="T19" fmla="*/ 2147483646 h 211"/>
                <a:gd name="T20" fmla="*/ 2147483646 w 127"/>
                <a:gd name="T21" fmla="*/ 2147483646 h 211"/>
                <a:gd name="T22" fmla="*/ 2147483646 w 127"/>
                <a:gd name="T23" fmla="*/ 2147483646 h 211"/>
                <a:gd name="T24" fmla="*/ 2147483646 w 127"/>
                <a:gd name="T25" fmla="*/ 2147483646 h 211"/>
                <a:gd name="T26" fmla="*/ 2147483646 w 127"/>
                <a:gd name="T27" fmla="*/ 2147483646 h 211"/>
                <a:gd name="T28" fmla="*/ 2147483646 w 127"/>
                <a:gd name="T29" fmla="*/ 2147483646 h 211"/>
                <a:gd name="T30" fmla="*/ 2147483646 w 127"/>
                <a:gd name="T31" fmla="*/ 2147483646 h 211"/>
                <a:gd name="T32" fmla="*/ 2147483646 w 127"/>
                <a:gd name="T33" fmla="*/ 2147483646 h 211"/>
                <a:gd name="T34" fmla="*/ 2147483646 w 127"/>
                <a:gd name="T35" fmla="*/ 2147483646 h 211"/>
                <a:gd name="T36" fmla="*/ 2147483646 w 127"/>
                <a:gd name="T37" fmla="*/ 2147483646 h 211"/>
                <a:gd name="T38" fmla="*/ 2147483646 w 127"/>
                <a:gd name="T39" fmla="*/ 2147483646 h 211"/>
                <a:gd name="T40" fmla="*/ 2147483646 w 127"/>
                <a:gd name="T41" fmla="*/ 2147483646 h 211"/>
                <a:gd name="T42" fmla="*/ 2147483646 w 127"/>
                <a:gd name="T43" fmla="*/ 2147483646 h 211"/>
                <a:gd name="T44" fmla="*/ 2147483646 w 127"/>
                <a:gd name="T45" fmla="*/ 2147483646 h 211"/>
                <a:gd name="T46" fmla="*/ 2147483646 w 127"/>
                <a:gd name="T47" fmla="*/ 2147483646 h 211"/>
                <a:gd name="T48" fmla="*/ 2147483646 w 127"/>
                <a:gd name="T49" fmla="*/ 2147483646 h 211"/>
                <a:gd name="T50" fmla="*/ 2147483646 w 127"/>
                <a:gd name="T51" fmla="*/ 2147483646 h 211"/>
                <a:gd name="T52" fmla="*/ 2147483646 w 127"/>
                <a:gd name="T53" fmla="*/ 2147483646 h 211"/>
                <a:gd name="T54" fmla="*/ 2147483646 w 127"/>
                <a:gd name="T55" fmla="*/ 2147483646 h 211"/>
                <a:gd name="T56" fmla="*/ 2147483646 w 127"/>
                <a:gd name="T57" fmla="*/ 2147483646 h 211"/>
                <a:gd name="T58" fmla="*/ 0 w 127"/>
                <a:gd name="T59" fmla="*/ 2147483646 h 211"/>
                <a:gd name="T60" fmla="*/ 2147483646 w 127"/>
                <a:gd name="T61" fmla="*/ 2147483646 h 211"/>
                <a:gd name="T62" fmla="*/ 2147483646 w 127"/>
                <a:gd name="T63" fmla="*/ 2147483646 h 211"/>
                <a:gd name="T64" fmla="*/ 2147483646 w 127"/>
                <a:gd name="T65" fmla="*/ 2147483646 h 211"/>
                <a:gd name="T66" fmla="*/ 2147483646 w 127"/>
                <a:gd name="T67" fmla="*/ 2147483646 h 21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7"/>
                <a:gd name="T103" fmla="*/ 0 h 211"/>
                <a:gd name="T104" fmla="*/ 127 w 127"/>
                <a:gd name="T105" fmla="*/ 211 h 21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7" h="211">
                  <a:moveTo>
                    <a:pt x="40" y="91"/>
                  </a:moveTo>
                  <a:cubicBezTo>
                    <a:pt x="43" y="92"/>
                    <a:pt x="45" y="93"/>
                    <a:pt x="48" y="95"/>
                  </a:cubicBezTo>
                  <a:cubicBezTo>
                    <a:pt x="51" y="96"/>
                    <a:pt x="54" y="97"/>
                    <a:pt x="56" y="100"/>
                  </a:cubicBezTo>
                  <a:cubicBezTo>
                    <a:pt x="57" y="102"/>
                    <a:pt x="57" y="106"/>
                    <a:pt x="55" y="109"/>
                  </a:cubicBezTo>
                  <a:cubicBezTo>
                    <a:pt x="53" y="111"/>
                    <a:pt x="49" y="110"/>
                    <a:pt x="47" y="112"/>
                  </a:cubicBezTo>
                  <a:cubicBezTo>
                    <a:pt x="43" y="114"/>
                    <a:pt x="42" y="119"/>
                    <a:pt x="39" y="122"/>
                  </a:cubicBezTo>
                  <a:cubicBezTo>
                    <a:pt x="36" y="126"/>
                    <a:pt x="32" y="129"/>
                    <a:pt x="29" y="132"/>
                  </a:cubicBezTo>
                  <a:cubicBezTo>
                    <a:pt x="26" y="135"/>
                    <a:pt x="25" y="139"/>
                    <a:pt x="22" y="141"/>
                  </a:cubicBezTo>
                  <a:cubicBezTo>
                    <a:pt x="20" y="142"/>
                    <a:pt x="17" y="142"/>
                    <a:pt x="15" y="144"/>
                  </a:cubicBezTo>
                  <a:cubicBezTo>
                    <a:pt x="13" y="145"/>
                    <a:pt x="10" y="148"/>
                    <a:pt x="10" y="150"/>
                  </a:cubicBezTo>
                  <a:cubicBezTo>
                    <a:pt x="9" y="157"/>
                    <a:pt x="10" y="164"/>
                    <a:pt x="11" y="171"/>
                  </a:cubicBezTo>
                  <a:cubicBezTo>
                    <a:pt x="11" y="175"/>
                    <a:pt x="13" y="180"/>
                    <a:pt x="13" y="185"/>
                  </a:cubicBezTo>
                  <a:cubicBezTo>
                    <a:pt x="13" y="188"/>
                    <a:pt x="11" y="193"/>
                    <a:pt x="13" y="195"/>
                  </a:cubicBezTo>
                  <a:cubicBezTo>
                    <a:pt x="16" y="198"/>
                    <a:pt x="22" y="197"/>
                    <a:pt x="26" y="198"/>
                  </a:cubicBezTo>
                  <a:cubicBezTo>
                    <a:pt x="29" y="199"/>
                    <a:pt x="32" y="199"/>
                    <a:pt x="33" y="201"/>
                  </a:cubicBezTo>
                  <a:cubicBezTo>
                    <a:pt x="35" y="203"/>
                    <a:pt x="32" y="209"/>
                    <a:pt x="34" y="209"/>
                  </a:cubicBezTo>
                  <a:cubicBezTo>
                    <a:pt x="38" y="211"/>
                    <a:pt x="42" y="207"/>
                    <a:pt x="46" y="206"/>
                  </a:cubicBezTo>
                  <a:cubicBezTo>
                    <a:pt x="50" y="205"/>
                    <a:pt x="55" y="205"/>
                    <a:pt x="59" y="204"/>
                  </a:cubicBezTo>
                  <a:cubicBezTo>
                    <a:pt x="62" y="203"/>
                    <a:pt x="64" y="199"/>
                    <a:pt x="67" y="198"/>
                  </a:cubicBezTo>
                  <a:cubicBezTo>
                    <a:pt x="72" y="197"/>
                    <a:pt x="77" y="198"/>
                    <a:pt x="82" y="198"/>
                  </a:cubicBezTo>
                  <a:cubicBezTo>
                    <a:pt x="85" y="198"/>
                    <a:pt x="87" y="198"/>
                    <a:pt x="90" y="198"/>
                  </a:cubicBezTo>
                  <a:cubicBezTo>
                    <a:pt x="92" y="195"/>
                    <a:pt x="92" y="192"/>
                    <a:pt x="94" y="190"/>
                  </a:cubicBezTo>
                  <a:cubicBezTo>
                    <a:pt x="97" y="187"/>
                    <a:pt x="102" y="186"/>
                    <a:pt x="105" y="183"/>
                  </a:cubicBezTo>
                  <a:cubicBezTo>
                    <a:pt x="108" y="180"/>
                    <a:pt x="110" y="176"/>
                    <a:pt x="112" y="172"/>
                  </a:cubicBezTo>
                  <a:cubicBezTo>
                    <a:pt x="115" y="167"/>
                    <a:pt x="117" y="162"/>
                    <a:pt x="120" y="158"/>
                  </a:cubicBezTo>
                  <a:cubicBezTo>
                    <a:pt x="122" y="155"/>
                    <a:pt x="127" y="153"/>
                    <a:pt x="127" y="149"/>
                  </a:cubicBezTo>
                  <a:cubicBezTo>
                    <a:pt x="127" y="145"/>
                    <a:pt x="122" y="143"/>
                    <a:pt x="120" y="140"/>
                  </a:cubicBezTo>
                  <a:cubicBezTo>
                    <a:pt x="117" y="137"/>
                    <a:pt x="113" y="135"/>
                    <a:pt x="111" y="132"/>
                  </a:cubicBezTo>
                  <a:cubicBezTo>
                    <a:pt x="110" y="130"/>
                    <a:pt x="114" y="128"/>
                    <a:pt x="115" y="126"/>
                  </a:cubicBezTo>
                  <a:cubicBezTo>
                    <a:pt x="115" y="124"/>
                    <a:pt x="114" y="122"/>
                    <a:pt x="113" y="121"/>
                  </a:cubicBezTo>
                  <a:cubicBezTo>
                    <a:pt x="112" y="120"/>
                    <a:pt x="110" y="120"/>
                    <a:pt x="109" y="118"/>
                  </a:cubicBezTo>
                  <a:cubicBezTo>
                    <a:pt x="108" y="116"/>
                    <a:pt x="110" y="114"/>
                    <a:pt x="109" y="112"/>
                  </a:cubicBezTo>
                  <a:cubicBezTo>
                    <a:pt x="108" y="111"/>
                    <a:pt x="106" y="113"/>
                    <a:pt x="105" y="112"/>
                  </a:cubicBezTo>
                  <a:cubicBezTo>
                    <a:pt x="104" y="110"/>
                    <a:pt x="104" y="107"/>
                    <a:pt x="105" y="105"/>
                  </a:cubicBezTo>
                  <a:cubicBezTo>
                    <a:pt x="105" y="103"/>
                    <a:pt x="108" y="102"/>
                    <a:pt x="107" y="101"/>
                  </a:cubicBezTo>
                  <a:cubicBezTo>
                    <a:pt x="107" y="99"/>
                    <a:pt x="103" y="101"/>
                    <a:pt x="103" y="99"/>
                  </a:cubicBezTo>
                  <a:cubicBezTo>
                    <a:pt x="103" y="96"/>
                    <a:pt x="105" y="94"/>
                    <a:pt x="106" y="92"/>
                  </a:cubicBezTo>
                  <a:lnTo>
                    <a:pt x="109" y="88"/>
                  </a:lnTo>
                  <a:lnTo>
                    <a:pt x="94" y="65"/>
                  </a:lnTo>
                  <a:lnTo>
                    <a:pt x="104" y="53"/>
                  </a:lnTo>
                  <a:cubicBezTo>
                    <a:pt x="100" y="49"/>
                    <a:pt x="97" y="46"/>
                    <a:pt x="96" y="44"/>
                  </a:cubicBezTo>
                  <a:cubicBezTo>
                    <a:pt x="95" y="42"/>
                    <a:pt x="90" y="44"/>
                    <a:pt x="88" y="42"/>
                  </a:cubicBezTo>
                  <a:cubicBezTo>
                    <a:pt x="86" y="40"/>
                    <a:pt x="86" y="37"/>
                    <a:pt x="86" y="35"/>
                  </a:cubicBezTo>
                  <a:cubicBezTo>
                    <a:pt x="86" y="32"/>
                    <a:pt x="88" y="31"/>
                    <a:pt x="88" y="28"/>
                  </a:cubicBezTo>
                  <a:cubicBezTo>
                    <a:pt x="88" y="27"/>
                    <a:pt x="85" y="28"/>
                    <a:pt x="85" y="27"/>
                  </a:cubicBezTo>
                  <a:cubicBezTo>
                    <a:pt x="85" y="25"/>
                    <a:pt x="88" y="24"/>
                    <a:pt x="89" y="23"/>
                  </a:cubicBezTo>
                  <a:cubicBezTo>
                    <a:pt x="90" y="19"/>
                    <a:pt x="93" y="16"/>
                    <a:pt x="92" y="12"/>
                  </a:cubicBezTo>
                  <a:cubicBezTo>
                    <a:pt x="92" y="9"/>
                    <a:pt x="87" y="9"/>
                    <a:pt x="84" y="7"/>
                  </a:cubicBezTo>
                  <a:cubicBezTo>
                    <a:pt x="80" y="6"/>
                    <a:pt x="76" y="0"/>
                    <a:pt x="72" y="2"/>
                  </a:cubicBezTo>
                  <a:cubicBezTo>
                    <a:pt x="69" y="5"/>
                    <a:pt x="64" y="4"/>
                    <a:pt x="61" y="3"/>
                  </a:cubicBezTo>
                  <a:cubicBezTo>
                    <a:pt x="59" y="5"/>
                    <a:pt x="56" y="10"/>
                    <a:pt x="55" y="15"/>
                  </a:cubicBezTo>
                  <a:cubicBezTo>
                    <a:pt x="54" y="18"/>
                    <a:pt x="56" y="22"/>
                    <a:pt x="55" y="25"/>
                  </a:cubicBezTo>
                  <a:cubicBezTo>
                    <a:pt x="54" y="27"/>
                    <a:pt x="50" y="25"/>
                    <a:pt x="49" y="27"/>
                  </a:cubicBezTo>
                  <a:cubicBezTo>
                    <a:pt x="47" y="29"/>
                    <a:pt x="50" y="33"/>
                    <a:pt x="48" y="33"/>
                  </a:cubicBezTo>
                  <a:cubicBezTo>
                    <a:pt x="43" y="33"/>
                    <a:pt x="39" y="28"/>
                    <a:pt x="35" y="28"/>
                  </a:cubicBezTo>
                  <a:cubicBezTo>
                    <a:pt x="32" y="28"/>
                    <a:pt x="29" y="33"/>
                    <a:pt x="27" y="32"/>
                  </a:cubicBezTo>
                  <a:cubicBezTo>
                    <a:pt x="23" y="30"/>
                    <a:pt x="19" y="31"/>
                    <a:pt x="17" y="30"/>
                  </a:cubicBezTo>
                  <a:cubicBezTo>
                    <a:pt x="13" y="25"/>
                    <a:pt x="12" y="16"/>
                    <a:pt x="4" y="14"/>
                  </a:cubicBezTo>
                  <a:cubicBezTo>
                    <a:pt x="2" y="14"/>
                    <a:pt x="5" y="19"/>
                    <a:pt x="4" y="21"/>
                  </a:cubicBezTo>
                  <a:cubicBezTo>
                    <a:pt x="3" y="22"/>
                    <a:pt x="1" y="22"/>
                    <a:pt x="0" y="23"/>
                  </a:cubicBezTo>
                  <a:cubicBezTo>
                    <a:pt x="3" y="26"/>
                    <a:pt x="6" y="31"/>
                    <a:pt x="10" y="33"/>
                  </a:cubicBezTo>
                  <a:cubicBezTo>
                    <a:pt x="14" y="35"/>
                    <a:pt x="19" y="34"/>
                    <a:pt x="22" y="36"/>
                  </a:cubicBezTo>
                  <a:cubicBezTo>
                    <a:pt x="26" y="38"/>
                    <a:pt x="29" y="41"/>
                    <a:pt x="31" y="45"/>
                  </a:cubicBezTo>
                  <a:cubicBezTo>
                    <a:pt x="33" y="48"/>
                    <a:pt x="31" y="51"/>
                    <a:pt x="31" y="54"/>
                  </a:cubicBezTo>
                  <a:cubicBezTo>
                    <a:pt x="32" y="55"/>
                    <a:pt x="34" y="56"/>
                    <a:pt x="34" y="58"/>
                  </a:cubicBezTo>
                  <a:cubicBezTo>
                    <a:pt x="35" y="59"/>
                    <a:pt x="34" y="59"/>
                    <a:pt x="34" y="60"/>
                  </a:cubicBezTo>
                  <a:cubicBezTo>
                    <a:pt x="34" y="63"/>
                    <a:pt x="37" y="66"/>
                    <a:pt x="37" y="69"/>
                  </a:cubicBezTo>
                  <a:cubicBezTo>
                    <a:pt x="37" y="73"/>
                    <a:pt x="34" y="76"/>
                    <a:pt x="35" y="79"/>
                  </a:cubicBezTo>
                  <a:cubicBezTo>
                    <a:pt x="35" y="83"/>
                    <a:pt x="38" y="87"/>
                    <a:pt x="40" y="91"/>
                  </a:cubicBezTo>
                  <a:close/>
                </a:path>
              </a:pathLst>
            </a:custGeom>
            <a:solidFill>
              <a:schemeClr val="tx2"/>
            </a:solidFill>
            <a:ln w="3175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155"/>
            <p:cNvSpPr>
              <a:spLocks noChangeAspect="1"/>
            </p:cNvSpPr>
            <p:nvPr/>
          </p:nvSpPr>
          <p:spPr bwMode="auto">
            <a:xfrm>
              <a:off x="4451311" y="2011947"/>
              <a:ext cx="250527" cy="527798"/>
            </a:xfrm>
            <a:custGeom>
              <a:avLst/>
              <a:gdLst>
                <a:gd name="T0" fmla="*/ 2147483646 w 143"/>
                <a:gd name="T1" fmla="*/ 2147483646 h 274"/>
                <a:gd name="T2" fmla="*/ 2147483646 w 143"/>
                <a:gd name="T3" fmla="*/ 2147483646 h 274"/>
                <a:gd name="T4" fmla="*/ 2147483646 w 143"/>
                <a:gd name="T5" fmla="*/ 2147483646 h 274"/>
                <a:gd name="T6" fmla="*/ 2147483646 w 143"/>
                <a:gd name="T7" fmla="*/ 2147483646 h 274"/>
                <a:gd name="T8" fmla="*/ 2147483646 w 143"/>
                <a:gd name="T9" fmla="*/ 2147483646 h 274"/>
                <a:gd name="T10" fmla="*/ 2147483646 w 143"/>
                <a:gd name="T11" fmla="*/ 2147483646 h 274"/>
                <a:gd name="T12" fmla="*/ 2147483646 w 143"/>
                <a:gd name="T13" fmla="*/ 2147483646 h 274"/>
                <a:gd name="T14" fmla="*/ 2147483646 w 143"/>
                <a:gd name="T15" fmla="*/ 2147483646 h 274"/>
                <a:gd name="T16" fmla="*/ 2147483646 w 143"/>
                <a:gd name="T17" fmla="*/ 2147483646 h 274"/>
                <a:gd name="T18" fmla="*/ 2147483646 w 143"/>
                <a:gd name="T19" fmla="*/ 2147483646 h 274"/>
                <a:gd name="T20" fmla="*/ 2147483646 w 143"/>
                <a:gd name="T21" fmla="*/ 2147483646 h 274"/>
                <a:gd name="T22" fmla="*/ 2147483646 w 143"/>
                <a:gd name="T23" fmla="*/ 2147483646 h 274"/>
                <a:gd name="T24" fmla="*/ 2147483646 w 143"/>
                <a:gd name="T25" fmla="*/ 2147483646 h 274"/>
                <a:gd name="T26" fmla="*/ 2147483646 w 143"/>
                <a:gd name="T27" fmla="*/ 2147483646 h 274"/>
                <a:gd name="T28" fmla="*/ 2147483646 w 143"/>
                <a:gd name="T29" fmla="*/ 2147483646 h 274"/>
                <a:gd name="T30" fmla="*/ 2147483646 w 143"/>
                <a:gd name="T31" fmla="*/ 2147483646 h 274"/>
                <a:gd name="T32" fmla="*/ 2147483646 w 143"/>
                <a:gd name="T33" fmla="*/ 2147483646 h 274"/>
                <a:gd name="T34" fmla="*/ 2147483646 w 143"/>
                <a:gd name="T35" fmla="*/ 2147483646 h 274"/>
                <a:gd name="T36" fmla="*/ 2147483646 w 143"/>
                <a:gd name="T37" fmla="*/ 2147483646 h 274"/>
                <a:gd name="T38" fmla="*/ 2147483646 w 143"/>
                <a:gd name="T39" fmla="*/ 2147483646 h 274"/>
                <a:gd name="T40" fmla="*/ 2147483646 w 143"/>
                <a:gd name="T41" fmla="*/ 2147483646 h 274"/>
                <a:gd name="T42" fmla="*/ 2147483646 w 143"/>
                <a:gd name="T43" fmla="*/ 2147483646 h 274"/>
                <a:gd name="T44" fmla="*/ 2147483646 w 143"/>
                <a:gd name="T45" fmla="*/ 2147483646 h 274"/>
                <a:gd name="T46" fmla="*/ 2147483646 w 143"/>
                <a:gd name="T47" fmla="*/ 2147483646 h 274"/>
                <a:gd name="T48" fmla="*/ 2147483646 w 143"/>
                <a:gd name="T49" fmla="*/ 2147483646 h 274"/>
                <a:gd name="T50" fmla="*/ 2147483646 w 143"/>
                <a:gd name="T51" fmla="*/ 2147483646 h 274"/>
                <a:gd name="T52" fmla="*/ 2147483646 w 143"/>
                <a:gd name="T53" fmla="*/ 2147483646 h 274"/>
                <a:gd name="T54" fmla="*/ 2147483646 w 143"/>
                <a:gd name="T55" fmla="*/ 2147483646 h 274"/>
                <a:gd name="T56" fmla="*/ 2147483646 w 143"/>
                <a:gd name="T57" fmla="*/ 2147483646 h 274"/>
                <a:gd name="T58" fmla="*/ 2147483646 w 143"/>
                <a:gd name="T59" fmla="*/ 2147483646 h 274"/>
                <a:gd name="T60" fmla="*/ 2147483646 w 143"/>
                <a:gd name="T61" fmla="*/ 2147483646 h 274"/>
                <a:gd name="T62" fmla="*/ 2147483646 w 143"/>
                <a:gd name="T63" fmla="*/ 2147483646 h 274"/>
                <a:gd name="T64" fmla="*/ 2147483646 w 143"/>
                <a:gd name="T65" fmla="*/ 2147483646 h 274"/>
                <a:gd name="T66" fmla="*/ 2147483646 w 143"/>
                <a:gd name="T67" fmla="*/ 2147483646 h 274"/>
                <a:gd name="T68" fmla="*/ 2147483646 w 143"/>
                <a:gd name="T69" fmla="*/ 2147483646 h 274"/>
                <a:gd name="T70" fmla="*/ 2147483646 w 143"/>
                <a:gd name="T71" fmla="*/ 2147483646 h 274"/>
                <a:gd name="T72" fmla="*/ 2147483646 w 143"/>
                <a:gd name="T73" fmla="*/ 2147483646 h 274"/>
                <a:gd name="T74" fmla="*/ 2147483646 w 143"/>
                <a:gd name="T75" fmla="*/ 2147483646 h 274"/>
                <a:gd name="T76" fmla="*/ 2147483646 w 143"/>
                <a:gd name="T77" fmla="*/ 2147483646 h 274"/>
                <a:gd name="T78" fmla="*/ 2147483646 w 143"/>
                <a:gd name="T79" fmla="*/ 2147483646 h 274"/>
                <a:gd name="T80" fmla="*/ 2147483646 w 143"/>
                <a:gd name="T81" fmla="*/ 2147483646 h 274"/>
                <a:gd name="T82" fmla="*/ 2147483646 w 143"/>
                <a:gd name="T83" fmla="*/ 2147483646 h 2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3"/>
                <a:gd name="T127" fmla="*/ 0 h 274"/>
                <a:gd name="T128" fmla="*/ 143 w 143"/>
                <a:gd name="T129" fmla="*/ 274 h 2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3" h="274">
                  <a:moveTo>
                    <a:pt x="5" y="203"/>
                  </a:moveTo>
                  <a:cubicBezTo>
                    <a:pt x="5" y="200"/>
                    <a:pt x="5" y="197"/>
                    <a:pt x="5" y="195"/>
                  </a:cubicBezTo>
                  <a:cubicBezTo>
                    <a:pt x="6" y="192"/>
                    <a:pt x="7" y="189"/>
                    <a:pt x="9" y="186"/>
                  </a:cubicBezTo>
                  <a:cubicBezTo>
                    <a:pt x="10" y="184"/>
                    <a:pt x="14" y="184"/>
                    <a:pt x="14" y="181"/>
                  </a:cubicBezTo>
                  <a:cubicBezTo>
                    <a:pt x="15" y="176"/>
                    <a:pt x="12" y="170"/>
                    <a:pt x="13" y="164"/>
                  </a:cubicBezTo>
                  <a:cubicBezTo>
                    <a:pt x="13" y="163"/>
                    <a:pt x="16" y="163"/>
                    <a:pt x="16" y="162"/>
                  </a:cubicBezTo>
                  <a:cubicBezTo>
                    <a:pt x="17" y="161"/>
                    <a:pt x="18" y="159"/>
                    <a:pt x="17" y="158"/>
                  </a:cubicBezTo>
                  <a:cubicBezTo>
                    <a:pt x="15" y="154"/>
                    <a:pt x="9" y="151"/>
                    <a:pt x="9" y="147"/>
                  </a:cubicBezTo>
                  <a:cubicBezTo>
                    <a:pt x="9" y="136"/>
                    <a:pt x="9" y="125"/>
                    <a:pt x="10" y="113"/>
                  </a:cubicBezTo>
                  <a:cubicBezTo>
                    <a:pt x="10" y="110"/>
                    <a:pt x="13" y="106"/>
                    <a:pt x="16" y="104"/>
                  </a:cubicBezTo>
                  <a:cubicBezTo>
                    <a:pt x="21" y="102"/>
                    <a:pt x="27" y="107"/>
                    <a:pt x="31" y="104"/>
                  </a:cubicBezTo>
                  <a:cubicBezTo>
                    <a:pt x="33" y="102"/>
                    <a:pt x="28" y="99"/>
                    <a:pt x="28" y="96"/>
                  </a:cubicBezTo>
                  <a:cubicBezTo>
                    <a:pt x="28" y="86"/>
                    <a:pt x="32" y="77"/>
                    <a:pt x="33" y="68"/>
                  </a:cubicBezTo>
                  <a:cubicBezTo>
                    <a:pt x="34" y="66"/>
                    <a:pt x="33" y="64"/>
                    <a:pt x="35" y="62"/>
                  </a:cubicBezTo>
                  <a:cubicBezTo>
                    <a:pt x="37" y="60"/>
                    <a:pt x="43" y="62"/>
                    <a:pt x="44" y="59"/>
                  </a:cubicBezTo>
                  <a:cubicBezTo>
                    <a:pt x="45" y="54"/>
                    <a:pt x="48" y="49"/>
                    <a:pt x="52" y="45"/>
                  </a:cubicBezTo>
                  <a:cubicBezTo>
                    <a:pt x="54" y="43"/>
                    <a:pt x="51" y="40"/>
                    <a:pt x="52" y="37"/>
                  </a:cubicBezTo>
                  <a:cubicBezTo>
                    <a:pt x="56" y="31"/>
                    <a:pt x="60" y="25"/>
                    <a:pt x="66" y="22"/>
                  </a:cubicBezTo>
                  <a:cubicBezTo>
                    <a:pt x="68" y="21"/>
                    <a:pt x="71" y="27"/>
                    <a:pt x="72" y="25"/>
                  </a:cubicBezTo>
                  <a:cubicBezTo>
                    <a:pt x="75" y="21"/>
                    <a:pt x="72" y="15"/>
                    <a:pt x="74" y="11"/>
                  </a:cubicBezTo>
                  <a:cubicBezTo>
                    <a:pt x="76" y="9"/>
                    <a:pt x="80" y="9"/>
                    <a:pt x="82" y="10"/>
                  </a:cubicBezTo>
                  <a:cubicBezTo>
                    <a:pt x="87" y="11"/>
                    <a:pt x="91" y="18"/>
                    <a:pt x="95" y="15"/>
                  </a:cubicBezTo>
                  <a:cubicBezTo>
                    <a:pt x="99" y="13"/>
                    <a:pt x="94" y="6"/>
                    <a:pt x="96" y="2"/>
                  </a:cubicBezTo>
                  <a:cubicBezTo>
                    <a:pt x="97" y="0"/>
                    <a:pt x="101" y="2"/>
                    <a:pt x="103" y="2"/>
                  </a:cubicBezTo>
                  <a:cubicBezTo>
                    <a:pt x="106" y="5"/>
                    <a:pt x="109" y="10"/>
                    <a:pt x="113" y="12"/>
                  </a:cubicBezTo>
                  <a:cubicBezTo>
                    <a:pt x="117" y="14"/>
                    <a:pt x="122" y="13"/>
                    <a:pt x="125" y="15"/>
                  </a:cubicBezTo>
                  <a:cubicBezTo>
                    <a:pt x="129" y="17"/>
                    <a:pt x="132" y="20"/>
                    <a:pt x="134" y="24"/>
                  </a:cubicBezTo>
                  <a:cubicBezTo>
                    <a:pt x="136" y="27"/>
                    <a:pt x="134" y="30"/>
                    <a:pt x="134" y="33"/>
                  </a:cubicBezTo>
                  <a:cubicBezTo>
                    <a:pt x="135" y="34"/>
                    <a:pt x="137" y="35"/>
                    <a:pt x="137" y="37"/>
                  </a:cubicBezTo>
                  <a:cubicBezTo>
                    <a:pt x="138" y="38"/>
                    <a:pt x="137" y="38"/>
                    <a:pt x="137" y="39"/>
                  </a:cubicBezTo>
                  <a:cubicBezTo>
                    <a:pt x="137" y="42"/>
                    <a:pt x="140" y="45"/>
                    <a:pt x="140" y="48"/>
                  </a:cubicBezTo>
                  <a:cubicBezTo>
                    <a:pt x="140" y="52"/>
                    <a:pt x="137" y="55"/>
                    <a:pt x="138" y="58"/>
                  </a:cubicBezTo>
                  <a:cubicBezTo>
                    <a:pt x="138" y="62"/>
                    <a:pt x="141" y="66"/>
                    <a:pt x="143" y="70"/>
                  </a:cubicBezTo>
                  <a:cubicBezTo>
                    <a:pt x="140" y="70"/>
                    <a:pt x="137" y="70"/>
                    <a:pt x="134" y="70"/>
                  </a:cubicBezTo>
                  <a:cubicBezTo>
                    <a:pt x="130" y="70"/>
                    <a:pt x="127" y="67"/>
                    <a:pt x="124" y="69"/>
                  </a:cubicBezTo>
                  <a:cubicBezTo>
                    <a:pt x="122" y="70"/>
                    <a:pt x="126" y="74"/>
                    <a:pt x="124" y="76"/>
                  </a:cubicBezTo>
                  <a:cubicBezTo>
                    <a:pt x="122" y="78"/>
                    <a:pt x="118" y="76"/>
                    <a:pt x="116" y="78"/>
                  </a:cubicBezTo>
                  <a:cubicBezTo>
                    <a:pt x="115" y="79"/>
                    <a:pt x="117" y="81"/>
                    <a:pt x="116" y="82"/>
                  </a:cubicBezTo>
                  <a:cubicBezTo>
                    <a:pt x="114" y="84"/>
                    <a:pt x="108" y="86"/>
                    <a:pt x="109" y="89"/>
                  </a:cubicBezTo>
                  <a:cubicBezTo>
                    <a:pt x="109" y="93"/>
                    <a:pt x="117" y="94"/>
                    <a:pt x="117" y="97"/>
                  </a:cubicBezTo>
                  <a:cubicBezTo>
                    <a:pt x="117" y="101"/>
                    <a:pt x="110" y="100"/>
                    <a:pt x="109" y="102"/>
                  </a:cubicBezTo>
                  <a:cubicBezTo>
                    <a:pt x="108" y="106"/>
                    <a:pt x="107" y="110"/>
                    <a:pt x="103" y="112"/>
                  </a:cubicBezTo>
                  <a:cubicBezTo>
                    <a:pt x="99" y="113"/>
                    <a:pt x="95" y="116"/>
                    <a:pt x="91" y="118"/>
                  </a:cubicBezTo>
                  <a:cubicBezTo>
                    <a:pt x="89" y="119"/>
                    <a:pt x="87" y="120"/>
                    <a:pt x="85" y="122"/>
                  </a:cubicBezTo>
                  <a:cubicBezTo>
                    <a:pt x="82" y="124"/>
                    <a:pt x="78" y="127"/>
                    <a:pt x="76" y="130"/>
                  </a:cubicBezTo>
                  <a:cubicBezTo>
                    <a:pt x="75" y="131"/>
                    <a:pt x="77" y="133"/>
                    <a:pt x="77" y="134"/>
                  </a:cubicBezTo>
                  <a:cubicBezTo>
                    <a:pt x="75" y="135"/>
                    <a:pt x="71" y="135"/>
                    <a:pt x="71" y="137"/>
                  </a:cubicBezTo>
                  <a:cubicBezTo>
                    <a:pt x="71" y="139"/>
                    <a:pt x="73" y="138"/>
                    <a:pt x="73" y="140"/>
                  </a:cubicBezTo>
                  <a:cubicBezTo>
                    <a:pt x="74" y="145"/>
                    <a:pt x="73" y="149"/>
                    <a:pt x="71" y="153"/>
                  </a:cubicBezTo>
                  <a:cubicBezTo>
                    <a:pt x="70" y="154"/>
                    <a:pt x="69" y="151"/>
                    <a:pt x="68" y="153"/>
                  </a:cubicBezTo>
                  <a:cubicBezTo>
                    <a:pt x="67" y="155"/>
                    <a:pt x="68" y="158"/>
                    <a:pt x="69" y="161"/>
                  </a:cubicBezTo>
                  <a:cubicBezTo>
                    <a:pt x="70" y="167"/>
                    <a:pt x="71" y="173"/>
                    <a:pt x="75" y="178"/>
                  </a:cubicBezTo>
                  <a:cubicBezTo>
                    <a:pt x="77" y="180"/>
                    <a:pt x="82" y="176"/>
                    <a:pt x="85" y="178"/>
                  </a:cubicBezTo>
                  <a:cubicBezTo>
                    <a:pt x="89" y="181"/>
                    <a:pt x="93" y="184"/>
                    <a:pt x="93" y="189"/>
                  </a:cubicBezTo>
                  <a:cubicBezTo>
                    <a:pt x="93" y="193"/>
                    <a:pt x="88" y="195"/>
                    <a:pt x="85" y="196"/>
                  </a:cubicBezTo>
                  <a:cubicBezTo>
                    <a:pt x="83" y="197"/>
                    <a:pt x="80" y="194"/>
                    <a:pt x="78" y="195"/>
                  </a:cubicBezTo>
                  <a:cubicBezTo>
                    <a:pt x="77" y="196"/>
                    <a:pt x="74" y="200"/>
                    <a:pt x="76" y="200"/>
                  </a:cubicBezTo>
                  <a:cubicBezTo>
                    <a:pt x="79" y="202"/>
                    <a:pt x="83" y="196"/>
                    <a:pt x="86" y="198"/>
                  </a:cubicBezTo>
                  <a:cubicBezTo>
                    <a:pt x="88" y="200"/>
                    <a:pt x="84" y="204"/>
                    <a:pt x="81" y="205"/>
                  </a:cubicBezTo>
                  <a:cubicBezTo>
                    <a:pt x="80" y="206"/>
                    <a:pt x="79" y="204"/>
                    <a:pt x="77" y="204"/>
                  </a:cubicBezTo>
                  <a:cubicBezTo>
                    <a:pt x="76" y="205"/>
                    <a:pt x="76" y="206"/>
                    <a:pt x="75" y="207"/>
                  </a:cubicBezTo>
                  <a:cubicBezTo>
                    <a:pt x="72" y="209"/>
                    <a:pt x="68" y="210"/>
                    <a:pt x="67" y="214"/>
                  </a:cubicBezTo>
                  <a:cubicBezTo>
                    <a:pt x="66" y="217"/>
                    <a:pt x="68" y="222"/>
                    <a:pt x="68" y="226"/>
                  </a:cubicBezTo>
                  <a:cubicBezTo>
                    <a:pt x="67" y="233"/>
                    <a:pt x="65" y="241"/>
                    <a:pt x="63" y="248"/>
                  </a:cubicBezTo>
                  <a:cubicBezTo>
                    <a:pt x="62" y="251"/>
                    <a:pt x="60" y="256"/>
                    <a:pt x="57" y="258"/>
                  </a:cubicBezTo>
                  <a:cubicBezTo>
                    <a:pt x="54" y="260"/>
                    <a:pt x="49" y="257"/>
                    <a:pt x="46" y="258"/>
                  </a:cubicBezTo>
                  <a:cubicBezTo>
                    <a:pt x="43" y="259"/>
                    <a:pt x="40" y="261"/>
                    <a:pt x="40" y="263"/>
                  </a:cubicBezTo>
                  <a:cubicBezTo>
                    <a:pt x="39" y="266"/>
                    <a:pt x="45" y="268"/>
                    <a:pt x="43" y="271"/>
                  </a:cubicBezTo>
                  <a:cubicBezTo>
                    <a:pt x="42" y="273"/>
                    <a:pt x="37" y="272"/>
                    <a:pt x="33" y="272"/>
                  </a:cubicBezTo>
                  <a:cubicBezTo>
                    <a:pt x="30" y="273"/>
                    <a:pt x="27" y="274"/>
                    <a:pt x="24" y="273"/>
                  </a:cubicBezTo>
                  <a:cubicBezTo>
                    <a:pt x="23" y="273"/>
                    <a:pt x="24" y="271"/>
                    <a:pt x="24" y="270"/>
                  </a:cubicBezTo>
                  <a:cubicBezTo>
                    <a:pt x="25" y="269"/>
                    <a:pt x="27" y="267"/>
                    <a:pt x="26" y="266"/>
                  </a:cubicBezTo>
                  <a:cubicBezTo>
                    <a:pt x="25" y="263"/>
                    <a:pt x="19" y="261"/>
                    <a:pt x="18" y="257"/>
                  </a:cubicBezTo>
                  <a:cubicBezTo>
                    <a:pt x="18" y="256"/>
                    <a:pt x="23" y="259"/>
                    <a:pt x="24" y="257"/>
                  </a:cubicBezTo>
                  <a:cubicBezTo>
                    <a:pt x="25" y="255"/>
                    <a:pt x="20" y="254"/>
                    <a:pt x="20" y="252"/>
                  </a:cubicBezTo>
                  <a:cubicBezTo>
                    <a:pt x="20" y="251"/>
                    <a:pt x="25" y="253"/>
                    <a:pt x="24" y="252"/>
                  </a:cubicBezTo>
                  <a:cubicBezTo>
                    <a:pt x="22" y="246"/>
                    <a:pt x="18" y="240"/>
                    <a:pt x="14" y="236"/>
                  </a:cubicBezTo>
                  <a:cubicBezTo>
                    <a:pt x="13" y="235"/>
                    <a:pt x="10" y="239"/>
                    <a:pt x="10" y="237"/>
                  </a:cubicBezTo>
                  <a:cubicBezTo>
                    <a:pt x="8" y="233"/>
                    <a:pt x="9" y="229"/>
                    <a:pt x="9" y="225"/>
                  </a:cubicBezTo>
                  <a:cubicBezTo>
                    <a:pt x="9" y="222"/>
                    <a:pt x="9" y="220"/>
                    <a:pt x="8" y="218"/>
                  </a:cubicBezTo>
                  <a:cubicBezTo>
                    <a:pt x="8" y="217"/>
                    <a:pt x="5" y="217"/>
                    <a:pt x="5" y="216"/>
                  </a:cubicBezTo>
                  <a:cubicBezTo>
                    <a:pt x="4" y="213"/>
                    <a:pt x="5" y="210"/>
                    <a:pt x="4" y="207"/>
                  </a:cubicBezTo>
                  <a:cubicBezTo>
                    <a:pt x="3" y="206"/>
                    <a:pt x="0" y="205"/>
                    <a:pt x="1" y="204"/>
                  </a:cubicBezTo>
                  <a:cubicBezTo>
                    <a:pt x="1" y="202"/>
                    <a:pt x="4" y="203"/>
                    <a:pt x="5" y="203"/>
                  </a:cubicBezTo>
                  <a:close/>
                </a:path>
              </a:pathLst>
            </a:custGeom>
            <a:solidFill>
              <a:schemeClr val="tx2"/>
            </a:solidFill>
            <a:ln w="3175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156"/>
            <p:cNvSpPr>
              <a:spLocks noChangeAspect="1"/>
            </p:cNvSpPr>
            <p:nvPr/>
          </p:nvSpPr>
          <p:spPr bwMode="auto">
            <a:xfrm>
              <a:off x="4323851" y="1928526"/>
              <a:ext cx="505447" cy="513359"/>
            </a:xfrm>
            <a:custGeom>
              <a:avLst/>
              <a:gdLst>
                <a:gd name="T0" fmla="*/ 2147483646 w 287"/>
                <a:gd name="T1" fmla="*/ 2147483646 h 267"/>
                <a:gd name="T2" fmla="*/ 2147483646 w 287"/>
                <a:gd name="T3" fmla="*/ 2147483646 h 267"/>
                <a:gd name="T4" fmla="*/ 2147483646 w 287"/>
                <a:gd name="T5" fmla="*/ 2147483646 h 267"/>
                <a:gd name="T6" fmla="*/ 2147483646 w 287"/>
                <a:gd name="T7" fmla="*/ 2147483646 h 267"/>
                <a:gd name="T8" fmla="*/ 2147483646 w 287"/>
                <a:gd name="T9" fmla="*/ 2147483646 h 267"/>
                <a:gd name="T10" fmla="*/ 2147483646 w 287"/>
                <a:gd name="T11" fmla="*/ 2147483646 h 267"/>
                <a:gd name="T12" fmla="*/ 2147483646 w 287"/>
                <a:gd name="T13" fmla="*/ 2147483646 h 267"/>
                <a:gd name="T14" fmla="*/ 2147483646 w 287"/>
                <a:gd name="T15" fmla="*/ 2147483646 h 267"/>
                <a:gd name="T16" fmla="*/ 2147483646 w 287"/>
                <a:gd name="T17" fmla="*/ 2147483646 h 267"/>
                <a:gd name="T18" fmla="*/ 2147483646 w 287"/>
                <a:gd name="T19" fmla="*/ 2147483646 h 267"/>
                <a:gd name="T20" fmla="*/ 2147483646 w 287"/>
                <a:gd name="T21" fmla="*/ 2147483646 h 267"/>
                <a:gd name="T22" fmla="*/ 2147483646 w 287"/>
                <a:gd name="T23" fmla="*/ 2147483646 h 267"/>
                <a:gd name="T24" fmla="*/ 2147483646 w 287"/>
                <a:gd name="T25" fmla="*/ 2147483646 h 267"/>
                <a:gd name="T26" fmla="*/ 2147483646 w 287"/>
                <a:gd name="T27" fmla="*/ 2147483646 h 267"/>
                <a:gd name="T28" fmla="*/ 2147483646 w 287"/>
                <a:gd name="T29" fmla="*/ 2147483646 h 267"/>
                <a:gd name="T30" fmla="*/ 2147483646 w 287"/>
                <a:gd name="T31" fmla="*/ 2147483646 h 267"/>
                <a:gd name="T32" fmla="*/ 2147483646 w 287"/>
                <a:gd name="T33" fmla="*/ 2147483646 h 267"/>
                <a:gd name="T34" fmla="*/ 2147483646 w 287"/>
                <a:gd name="T35" fmla="*/ 2147483646 h 267"/>
                <a:gd name="T36" fmla="*/ 2147483646 w 287"/>
                <a:gd name="T37" fmla="*/ 2147483646 h 267"/>
                <a:gd name="T38" fmla="*/ 2147483646 w 287"/>
                <a:gd name="T39" fmla="*/ 2147483646 h 267"/>
                <a:gd name="T40" fmla="*/ 2147483646 w 287"/>
                <a:gd name="T41" fmla="*/ 2147483646 h 267"/>
                <a:gd name="T42" fmla="*/ 2147483646 w 287"/>
                <a:gd name="T43" fmla="*/ 2147483646 h 267"/>
                <a:gd name="T44" fmla="*/ 2147483646 w 287"/>
                <a:gd name="T45" fmla="*/ 2147483646 h 267"/>
                <a:gd name="T46" fmla="*/ 2147483646 w 287"/>
                <a:gd name="T47" fmla="*/ 2147483646 h 267"/>
                <a:gd name="T48" fmla="*/ 2147483646 w 287"/>
                <a:gd name="T49" fmla="*/ 2147483646 h 267"/>
                <a:gd name="T50" fmla="*/ 2147483646 w 287"/>
                <a:gd name="T51" fmla="*/ 2147483646 h 267"/>
                <a:gd name="T52" fmla="*/ 2147483646 w 287"/>
                <a:gd name="T53" fmla="*/ 2147483646 h 267"/>
                <a:gd name="T54" fmla="*/ 2147483646 w 287"/>
                <a:gd name="T55" fmla="*/ 2147483646 h 267"/>
                <a:gd name="T56" fmla="*/ 2147483646 w 287"/>
                <a:gd name="T57" fmla="*/ 2147483646 h 267"/>
                <a:gd name="T58" fmla="*/ 2147483646 w 287"/>
                <a:gd name="T59" fmla="*/ 2147483646 h 267"/>
                <a:gd name="T60" fmla="*/ 2147483646 w 287"/>
                <a:gd name="T61" fmla="*/ 2147483646 h 267"/>
                <a:gd name="T62" fmla="*/ 2147483646 w 287"/>
                <a:gd name="T63" fmla="*/ 2147483646 h 267"/>
                <a:gd name="T64" fmla="*/ 2147483646 w 287"/>
                <a:gd name="T65" fmla="*/ 2147483646 h 267"/>
                <a:gd name="T66" fmla="*/ 2147483646 w 287"/>
                <a:gd name="T67" fmla="*/ 2147483646 h 267"/>
                <a:gd name="T68" fmla="*/ 2147483646 w 287"/>
                <a:gd name="T69" fmla="*/ 2147483646 h 267"/>
                <a:gd name="T70" fmla="*/ 2147483646 w 287"/>
                <a:gd name="T71" fmla="*/ 2147483646 h 267"/>
                <a:gd name="T72" fmla="*/ 2147483646 w 287"/>
                <a:gd name="T73" fmla="*/ 2147483646 h 267"/>
                <a:gd name="T74" fmla="*/ 2147483646 w 287"/>
                <a:gd name="T75" fmla="*/ 2147483646 h 267"/>
                <a:gd name="T76" fmla="*/ 2147483646 w 287"/>
                <a:gd name="T77" fmla="*/ 2147483646 h 267"/>
                <a:gd name="T78" fmla="*/ 2147483646 w 287"/>
                <a:gd name="T79" fmla="*/ 2147483646 h 267"/>
                <a:gd name="T80" fmla="*/ 2147483646 w 287"/>
                <a:gd name="T81" fmla="*/ 2147483646 h 267"/>
                <a:gd name="T82" fmla="*/ 2147483646 w 287"/>
                <a:gd name="T83" fmla="*/ 2147483646 h 267"/>
                <a:gd name="T84" fmla="*/ 2147483646 w 287"/>
                <a:gd name="T85" fmla="*/ 2147483646 h 267"/>
                <a:gd name="T86" fmla="*/ 2147483646 w 287"/>
                <a:gd name="T87" fmla="*/ 2147483646 h 267"/>
                <a:gd name="T88" fmla="*/ 2147483646 w 287"/>
                <a:gd name="T89" fmla="*/ 2147483646 h 267"/>
                <a:gd name="T90" fmla="*/ 2147483646 w 287"/>
                <a:gd name="T91" fmla="*/ 2147483646 h 267"/>
                <a:gd name="T92" fmla="*/ 2147483646 w 287"/>
                <a:gd name="T93" fmla="*/ 2147483646 h 267"/>
                <a:gd name="T94" fmla="*/ 2147483646 w 287"/>
                <a:gd name="T95" fmla="*/ 2147483646 h 267"/>
                <a:gd name="T96" fmla="*/ 2147483646 w 287"/>
                <a:gd name="T97" fmla="*/ 2147483646 h 267"/>
                <a:gd name="T98" fmla="*/ 2147483646 w 287"/>
                <a:gd name="T99" fmla="*/ 2147483646 h 267"/>
                <a:gd name="T100" fmla="*/ 2147483646 w 287"/>
                <a:gd name="T101" fmla="*/ 2147483646 h 267"/>
                <a:gd name="T102" fmla="*/ 2147483646 w 287"/>
                <a:gd name="T103" fmla="*/ 2147483646 h 267"/>
                <a:gd name="T104" fmla="*/ 2147483646 w 287"/>
                <a:gd name="T105" fmla="*/ 2147483646 h 267"/>
                <a:gd name="T106" fmla="*/ 2147483646 w 287"/>
                <a:gd name="T107" fmla="*/ 2147483646 h 267"/>
                <a:gd name="T108" fmla="*/ 2147483646 w 287"/>
                <a:gd name="T109" fmla="*/ 2147483646 h 267"/>
                <a:gd name="T110" fmla="*/ 2147483646 w 287"/>
                <a:gd name="T111" fmla="*/ 2147483646 h 267"/>
                <a:gd name="T112" fmla="*/ 2147483646 w 287"/>
                <a:gd name="T113" fmla="*/ 2147483646 h 267"/>
                <a:gd name="T114" fmla="*/ 2147483646 w 287"/>
                <a:gd name="T115" fmla="*/ 2147483646 h 267"/>
                <a:gd name="T116" fmla="*/ 2147483646 w 287"/>
                <a:gd name="T117" fmla="*/ 2147483646 h 26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7"/>
                <a:gd name="T178" fmla="*/ 0 h 267"/>
                <a:gd name="T179" fmla="*/ 287 w 287"/>
                <a:gd name="T180" fmla="*/ 267 h 26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7" h="267">
                  <a:moveTo>
                    <a:pt x="77" y="247"/>
                  </a:moveTo>
                  <a:cubicBezTo>
                    <a:pt x="76" y="246"/>
                    <a:pt x="71" y="246"/>
                    <a:pt x="70" y="244"/>
                  </a:cubicBezTo>
                  <a:cubicBezTo>
                    <a:pt x="68" y="242"/>
                    <a:pt x="70" y="239"/>
                    <a:pt x="70" y="236"/>
                  </a:cubicBezTo>
                  <a:cubicBezTo>
                    <a:pt x="69" y="234"/>
                    <a:pt x="69" y="230"/>
                    <a:pt x="66" y="230"/>
                  </a:cubicBezTo>
                  <a:cubicBezTo>
                    <a:pt x="64" y="231"/>
                    <a:pt x="65" y="235"/>
                    <a:pt x="65" y="237"/>
                  </a:cubicBezTo>
                  <a:cubicBezTo>
                    <a:pt x="65" y="240"/>
                    <a:pt x="66" y="243"/>
                    <a:pt x="65" y="245"/>
                  </a:cubicBezTo>
                  <a:cubicBezTo>
                    <a:pt x="64" y="247"/>
                    <a:pt x="62" y="249"/>
                    <a:pt x="60" y="249"/>
                  </a:cubicBezTo>
                  <a:cubicBezTo>
                    <a:pt x="58" y="250"/>
                    <a:pt x="57" y="247"/>
                    <a:pt x="55" y="248"/>
                  </a:cubicBezTo>
                  <a:cubicBezTo>
                    <a:pt x="49" y="252"/>
                    <a:pt x="45" y="260"/>
                    <a:pt x="39" y="264"/>
                  </a:cubicBezTo>
                  <a:cubicBezTo>
                    <a:pt x="36" y="266"/>
                    <a:pt x="32" y="267"/>
                    <a:pt x="29" y="266"/>
                  </a:cubicBezTo>
                  <a:cubicBezTo>
                    <a:pt x="23" y="264"/>
                    <a:pt x="17" y="261"/>
                    <a:pt x="11" y="258"/>
                  </a:cubicBezTo>
                  <a:cubicBezTo>
                    <a:pt x="9" y="256"/>
                    <a:pt x="6" y="253"/>
                    <a:pt x="6" y="250"/>
                  </a:cubicBezTo>
                  <a:cubicBezTo>
                    <a:pt x="7" y="248"/>
                    <a:pt x="12" y="250"/>
                    <a:pt x="14" y="249"/>
                  </a:cubicBezTo>
                  <a:cubicBezTo>
                    <a:pt x="16" y="247"/>
                    <a:pt x="16" y="244"/>
                    <a:pt x="16" y="242"/>
                  </a:cubicBezTo>
                  <a:cubicBezTo>
                    <a:pt x="16" y="240"/>
                    <a:pt x="15" y="237"/>
                    <a:pt x="13" y="237"/>
                  </a:cubicBezTo>
                  <a:cubicBezTo>
                    <a:pt x="10" y="236"/>
                    <a:pt x="7" y="241"/>
                    <a:pt x="5" y="240"/>
                  </a:cubicBezTo>
                  <a:cubicBezTo>
                    <a:pt x="3" y="239"/>
                    <a:pt x="7" y="236"/>
                    <a:pt x="8" y="235"/>
                  </a:cubicBezTo>
                  <a:cubicBezTo>
                    <a:pt x="10" y="233"/>
                    <a:pt x="11" y="232"/>
                    <a:pt x="13" y="230"/>
                  </a:cubicBezTo>
                  <a:cubicBezTo>
                    <a:pt x="15" y="227"/>
                    <a:pt x="17" y="224"/>
                    <a:pt x="19" y="221"/>
                  </a:cubicBezTo>
                  <a:cubicBezTo>
                    <a:pt x="19" y="220"/>
                    <a:pt x="17" y="220"/>
                    <a:pt x="17" y="221"/>
                  </a:cubicBezTo>
                  <a:cubicBezTo>
                    <a:pt x="14" y="223"/>
                    <a:pt x="13" y="228"/>
                    <a:pt x="9" y="229"/>
                  </a:cubicBezTo>
                  <a:cubicBezTo>
                    <a:pt x="6" y="229"/>
                    <a:pt x="6" y="224"/>
                    <a:pt x="5" y="222"/>
                  </a:cubicBezTo>
                  <a:cubicBezTo>
                    <a:pt x="3" y="220"/>
                    <a:pt x="0" y="218"/>
                    <a:pt x="0" y="215"/>
                  </a:cubicBezTo>
                  <a:cubicBezTo>
                    <a:pt x="0" y="213"/>
                    <a:pt x="4" y="212"/>
                    <a:pt x="5" y="209"/>
                  </a:cubicBezTo>
                  <a:cubicBezTo>
                    <a:pt x="5" y="207"/>
                    <a:pt x="5" y="204"/>
                    <a:pt x="5" y="202"/>
                  </a:cubicBezTo>
                  <a:cubicBezTo>
                    <a:pt x="4" y="200"/>
                    <a:pt x="0" y="200"/>
                    <a:pt x="0" y="199"/>
                  </a:cubicBezTo>
                  <a:cubicBezTo>
                    <a:pt x="1" y="196"/>
                    <a:pt x="4" y="195"/>
                    <a:pt x="7" y="194"/>
                  </a:cubicBezTo>
                  <a:cubicBezTo>
                    <a:pt x="9" y="193"/>
                    <a:pt x="15" y="195"/>
                    <a:pt x="13" y="194"/>
                  </a:cubicBezTo>
                  <a:cubicBezTo>
                    <a:pt x="10" y="192"/>
                    <a:pt x="6" y="193"/>
                    <a:pt x="3" y="191"/>
                  </a:cubicBezTo>
                  <a:cubicBezTo>
                    <a:pt x="2" y="190"/>
                    <a:pt x="0" y="187"/>
                    <a:pt x="1" y="186"/>
                  </a:cubicBezTo>
                  <a:cubicBezTo>
                    <a:pt x="3" y="184"/>
                    <a:pt x="5" y="187"/>
                    <a:pt x="8" y="187"/>
                  </a:cubicBezTo>
                  <a:cubicBezTo>
                    <a:pt x="11" y="187"/>
                    <a:pt x="14" y="186"/>
                    <a:pt x="17" y="185"/>
                  </a:cubicBezTo>
                  <a:cubicBezTo>
                    <a:pt x="20" y="185"/>
                    <a:pt x="26" y="187"/>
                    <a:pt x="25" y="185"/>
                  </a:cubicBezTo>
                  <a:cubicBezTo>
                    <a:pt x="24" y="181"/>
                    <a:pt x="17" y="183"/>
                    <a:pt x="15" y="180"/>
                  </a:cubicBezTo>
                  <a:cubicBezTo>
                    <a:pt x="14" y="178"/>
                    <a:pt x="19" y="179"/>
                    <a:pt x="21" y="178"/>
                  </a:cubicBezTo>
                  <a:cubicBezTo>
                    <a:pt x="24" y="178"/>
                    <a:pt x="29" y="181"/>
                    <a:pt x="30" y="178"/>
                  </a:cubicBezTo>
                  <a:cubicBezTo>
                    <a:pt x="32" y="176"/>
                    <a:pt x="23" y="176"/>
                    <a:pt x="24" y="173"/>
                  </a:cubicBezTo>
                  <a:cubicBezTo>
                    <a:pt x="24" y="171"/>
                    <a:pt x="29" y="171"/>
                    <a:pt x="32" y="172"/>
                  </a:cubicBezTo>
                  <a:cubicBezTo>
                    <a:pt x="34" y="172"/>
                    <a:pt x="35" y="176"/>
                    <a:pt x="38" y="176"/>
                  </a:cubicBezTo>
                  <a:cubicBezTo>
                    <a:pt x="40" y="175"/>
                    <a:pt x="41" y="172"/>
                    <a:pt x="41" y="170"/>
                  </a:cubicBezTo>
                  <a:cubicBezTo>
                    <a:pt x="41" y="169"/>
                    <a:pt x="38" y="168"/>
                    <a:pt x="38" y="166"/>
                  </a:cubicBezTo>
                  <a:cubicBezTo>
                    <a:pt x="40" y="164"/>
                    <a:pt x="43" y="165"/>
                    <a:pt x="45" y="163"/>
                  </a:cubicBezTo>
                  <a:cubicBezTo>
                    <a:pt x="46" y="162"/>
                    <a:pt x="45" y="158"/>
                    <a:pt x="46" y="158"/>
                  </a:cubicBezTo>
                  <a:cubicBezTo>
                    <a:pt x="49" y="158"/>
                    <a:pt x="49" y="164"/>
                    <a:pt x="52" y="164"/>
                  </a:cubicBezTo>
                  <a:cubicBezTo>
                    <a:pt x="54" y="165"/>
                    <a:pt x="53" y="160"/>
                    <a:pt x="54" y="160"/>
                  </a:cubicBezTo>
                  <a:cubicBezTo>
                    <a:pt x="56" y="159"/>
                    <a:pt x="58" y="162"/>
                    <a:pt x="60" y="162"/>
                  </a:cubicBezTo>
                  <a:cubicBezTo>
                    <a:pt x="61" y="163"/>
                    <a:pt x="63" y="162"/>
                    <a:pt x="64" y="161"/>
                  </a:cubicBezTo>
                  <a:cubicBezTo>
                    <a:pt x="67" y="159"/>
                    <a:pt x="69" y="155"/>
                    <a:pt x="71" y="152"/>
                  </a:cubicBezTo>
                  <a:cubicBezTo>
                    <a:pt x="71" y="151"/>
                    <a:pt x="69" y="150"/>
                    <a:pt x="69" y="151"/>
                  </a:cubicBezTo>
                  <a:cubicBezTo>
                    <a:pt x="65" y="153"/>
                    <a:pt x="63" y="158"/>
                    <a:pt x="59" y="159"/>
                  </a:cubicBezTo>
                  <a:cubicBezTo>
                    <a:pt x="56" y="159"/>
                    <a:pt x="54" y="155"/>
                    <a:pt x="54" y="153"/>
                  </a:cubicBezTo>
                  <a:cubicBezTo>
                    <a:pt x="55" y="149"/>
                    <a:pt x="59" y="146"/>
                    <a:pt x="62" y="143"/>
                  </a:cubicBezTo>
                  <a:cubicBezTo>
                    <a:pt x="65" y="141"/>
                    <a:pt x="67" y="140"/>
                    <a:pt x="70" y="139"/>
                  </a:cubicBezTo>
                  <a:cubicBezTo>
                    <a:pt x="73" y="138"/>
                    <a:pt x="77" y="142"/>
                    <a:pt x="78" y="140"/>
                  </a:cubicBezTo>
                  <a:cubicBezTo>
                    <a:pt x="80" y="137"/>
                    <a:pt x="74" y="132"/>
                    <a:pt x="76" y="130"/>
                  </a:cubicBezTo>
                  <a:cubicBezTo>
                    <a:pt x="78" y="127"/>
                    <a:pt x="83" y="130"/>
                    <a:pt x="86" y="128"/>
                  </a:cubicBezTo>
                  <a:cubicBezTo>
                    <a:pt x="88" y="127"/>
                    <a:pt x="86" y="125"/>
                    <a:pt x="86" y="124"/>
                  </a:cubicBezTo>
                  <a:cubicBezTo>
                    <a:pt x="86" y="121"/>
                    <a:pt x="85" y="118"/>
                    <a:pt x="86" y="116"/>
                  </a:cubicBezTo>
                  <a:cubicBezTo>
                    <a:pt x="88" y="114"/>
                    <a:pt x="92" y="116"/>
                    <a:pt x="93" y="113"/>
                  </a:cubicBezTo>
                  <a:cubicBezTo>
                    <a:pt x="94" y="111"/>
                    <a:pt x="89" y="110"/>
                    <a:pt x="90" y="108"/>
                  </a:cubicBezTo>
                  <a:cubicBezTo>
                    <a:pt x="92" y="106"/>
                    <a:pt x="97" y="109"/>
                    <a:pt x="100" y="106"/>
                  </a:cubicBezTo>
                  <a:cubicBezTo>
                    <a:pt x="101" y="105"/>
                    <a:pt x="95" y="107"/>
                    <a:pt x="94" y="105"/>
                  </a:cubicBezTo>
                  <a:cubicBezTo>
                    <a:pt x="92" y="103"/>
                    <a:pt x="92" y="100"/>
                    <a:pt x="93" y="99"/>
                  </a:cubicBezTo>
                  <a:cubicBezTo>
                    <a:pt x="95" y="97"/>
                    <a:pt x="98" y="100"/>
                    <a:pt x="99" y="99"/>
                  </a:cubicBezTo>
                  <a:cubicBezTo>
                    <a:pt x="100" y="97"/>
                    <a:pt x="98" y="94"/>
                    <a:pt x="99" y="93"/>
                  </a:cubicBezTo>
                  <a:cubicBezTo>
                    <a:pt x="100" y="90"/>
                    <a:pt x="103" y="89"/>
                    <a:pt x="106" y="89"/>
                  </a:cubicBezTo>
                  <a:cubicBezTo>
                    <a:pt x="110" y="88"/>
                    <a:pt x="117" y="92"/>
                    <a:pt x="117" y="88"/>
                  </a:cubicBezTo>
                  <a:cubicBezTo>
                    <a:pt x="118" y="85"/>
                    <a:pt x="108" y="88"/>
                    <a:pt x="107" y="85"/>
                  </a:cubicBezTo>
                  <a:cubicBezTo>
                    <a:pt x="106" y="82"/>
                    <a:pt x="111" y="81"/>
                    <a:pt x="114" y="80"/>
                  </a:cubicBezTo>
                  <a:cubicBezTo>
                    <a:pt x="116" y="80"/>
                    <a:pt x="119" y="83"/>
                    <a:pt x="120" y="81"/>
                  </a:cubicBezTo>
                  <a:cubicBezTo>
                    <a:pt x="121" y="79"/>
                    <a:pt x="119" y="76"/>
                    <a:pt x="117" y="74"/>
                  </a:cubicBezTo>
                  <a:cubicBezTo>
                    <a:pt x="115" y="73"/>
                    <a:pt x="109" y="76"/>
                    <a:pt x="110" y="74"/>
                  </a:cubicBezTo>
                  <a:cubicBezTo>
                    <a:pt x="112" y="71"/>
                    <a:pt x="117" y="72"/>
                    <a:pt x="120" y="70"/>
                  </a:cubicBezTo>
                  <a:cubicBezTo>
                    <a:pt x="122" y="67"/>
                    <a:pt x="122" y="63"/>
                    <a:pt x="125" y="61"/>
                  </a:cubicBezTo>
                  <a:cubicBezTo>
                    <a:pt x="128" y="59"/>
                    <a:pt x="134" y="62"/>
                    <a:pt x="137" y="60"/>
                  </a:cubicBezTo>
                  <a:cubicBezTo>
                    <a:pt x="139" y="59"/>
                    <a:pt x="133" y="58"/>
                    <a:pt x="131" y="58"/>
                  </a:cubicBezTo>
                  <a:cubicBezTo>
                    <a:pt x="125" y="58"/>
                    <a:pt x="117" y="63"/>
                    <a:pt x="112" y="59"/>
                  </a:cubicBezTo>
                  <a:cubicBezTo>
                    <a:pt x="109" y="56"/>
                    <a:pt x="115" y="50"/>
                    <a:pt x="118" y="47"/>
                  </a:cubicBezTo>
                  <a:cubicBezTo>
                    <a:pt x="120" y="46"/>
                    <a:pt x="118" y="52"/>
                    <a:pt x="120" y="52"/>
                  </a:cubicBezTo>
                  <a:cubicBezTo>
                    <a:pt x="123" y="53"/>
                    <a:pt x="126" y="48"/>
                    <a:pt x="129" y="50"/>
                  </a:cubicBezTo>
                  <a:cubicBezTo>
                    <a:pt x="131" y="51"/>
                    <a:pt x="127" y="55"/>
                    <a:pt x="129" y="56"/>
                  </a:cubicBezTo>
                  <a:cubicBezTo>
                    <a:pt x="131" y="58"/>
                    <a:pt x="135" y="56"/>
                    <a:pt x="137" y="54"/>
                  </a:cubicBezTo>
                  <a:cubicBezTo>
                    <a:pt x="138" y="53"/>
                    <a:pt x="139" y="51"/>
                    <a:pt x="139" y="50"/>
                  </a:cubicBezTo>
                  <a:cubicBezTo>
                    <a:pt x="138" y="49"/>
                    <a:pt x="135" y="51"/>
                    <a:pt x="134" y="49"/>
                  </a:cubicBezTo>
                  <a:cubicBezTo>
                    <a:pt x="134" y="48"/>
                    <a:pt x="135" y="46"/>
                    <a:pt x="136" y="46"/>
                  </a:cubicBezTo>
                  <a:cubicBezTo>
                    <a:pt x="138" y="45"/>
                    <a:pt x="141" y="47"/>
                    <a:pt x="143" y="45"/>
                  </a:cubicBezTo>
                  <a:cubicBezTo>
                    <a:pt x="145" y="43"/>
                    <a:pt x="141" y="38"/>
                    <a:pt x="144" y="36"/>
                  </a:cubicBezTo>
                  <a:cubicBezTo>
                    <a:pt x="146" y="35"/>
                    <a:pt x="147" y="42"/>
                    <a:pt x="149" y="41"/>
                  </a:cubicBezTo>
                  <a:cubicBezTo>
                    <a:pt x="151" y="41"/>
                    <a:pt x="149" y="36"/>
                    <a:pt x="150" y="36"/>
                  </a:cubicBezTo>
                  <a:cubicBezTo>
                    <a:pt x="153" y="36"/>
                    <a:pt x="155" y="42"/>
                    <a:pt x="157" y="40"/>
                  </a:cubicBezTo>
                  <a:cubicBezTo>
                    <a:pt x="159" y="38"/>
                    <a:pt x="155" y="34"/>
                    <a:pt x="157" y="31"/>
                  </a:cubicBezTo>
                  <a:cubicBezTo>
                    <a:pt x="157" y="30"/>
                    <a:pt x="161" y="30"/>
                    <a:pt x="162" y="31"/>
                  </a:cubicBezTo>
                  <a:cubicBezTo>
                    <a:pt x="163" y="32"/>
                    <a:pt x="159" y="37"/>
                    <a:pt x="161" y="36"/>
                  </a:cubicBezTo>
                  <a:cubicBezTo>
                    <a:pt x="164" y="33"/>
                    <a:pt x="165" y="27"/>
                    <a:pt x="169" y="26"/>
                  </a:cubicBezTo>
                  <a:cubicBezTo>
                    <a:pt x="171" y="25"/>
                    <a:pt x="168" y="31"/>
                    <a:pt x="168" y="33"/>
                  </a:cubicBezTo>
                  <a:cubicBezTo>
                    <a:pt x="167" y="35"/>
                    <a:pt x="164" y="40"/>
                    <a:pt x="166" y="39"/>
                  </a:cubicBezTo>
                  <a:cubicBezTo>
                    <a:pt x="169" y="36"/>
                    <a:pt x="169" y="31"/>
                    <a:pt x="173" y="29"/>
                  </a:cubicBezTo>
                  <a:cubicBezTo>
                    <a:pt x="175" y="27"/>
                    <a:pt x="178" y="26"/>
                    <a:pt x="180" y="27"/>
                  </a:cubicBezTo>
                  <a:cubicBezTo>
                    <a:pt x="183" y="28"/>
                    <a:pt x="183" y="36"/>
                    <a:pt x="186" y="35"/>
                  </a:cubicBezTo>
                  <a:cubicBezTo>
                    <a:pt x="189" y="34"/>
                    <a:pt x="187" y="28"/>
                    <a:pt x="186" y="25"/>
                  </a:cubicBezTo>
                  <a:cubicBezTo>
                    <a:pt x="186" y="23"/>
                    <a:pt x="182" y="22"/>
                    <a:pt x="182" y="19"/>
                  </a:cubicBezTo>
                  <a:cubicBezTo>
                    <a:pt x="182" y="18"/>
                    <a:pt x="185" y="18"/>
                    <a:pt x="187" y="19"/>
                  </a:cubicBezTo>
                  <a:cubicBezTo>
                    <a:pt x="189" y="19"/>
                    <a:pt x="191" y="22"/>
                    <a:pt x="194" y="23"/>
                  </a:cubicBezTo>
                  <a:cubicBezTo>
                    <a:pt x="197" y="25"/>
                    <a:pt x="200" y="28"/>
                    <a:pt x="203" y="27"/>
                  </a:cubicBezTo>
                  <a:cubicBezTo>
                    <a:pt x="205" y="26"/>
                    <a:pt x="202" y="22"/>
                    <a:pt x="203" y="20"/>
                  </a:cubicBezTo>
                  <a:cubicBezTo>
                    <a:pt x="204" y="17"/>
                    <a:pt x="206" y="15"/>
                    <a:pt x="208" y="14"/>
                  </a:cubicBezTo>
                  <a:cubicBezTo>
                    <a:pt x="210" y="12"/>
                    <a:pt x="213" y="11"/>
                    <a:pt x="215" y="9"/>
                  </a:cubicBezTo>
                  <a:cubicBezTo>
                    <a:pt x="216" y="7"/>
                    <a:pt x="212" y="3"/>
                    <a:pt x="214" y="3"/>
                  </a:cubicBezTo>
                  <a:cubicBezTo>
                    <a:pt x="217" y="3"/>
                    <a:pt x="218" y="8"/>
                    <a:pt x="221" y="8"/>
                  </a:cubicBezTo>
                  <a:cubicBezTo>
                    <a:pt x="224" y="8"/>
                    <a:pt x="223" y="6"/>
                    <a:pt x="226" y="6"/>
                  </a:cubicBezTo>
                  <a:cubicBezTo>
                    <a:pt x="228" y="6"/>
                    <a:pt x="229" y="6"/>
                    <a:pt x="228" y="8"/>
                  </a:cubicBezTo>
                  <a:cubicBezTo>
                    <a:pt x="227" y="11"/>
                    <a:pt x="222" y="11"/>
                    <a:pt x="221" y="14"/>
                  </a:cubicBezTo>
                  <a:cubicBezTo>
                    <a:pt x="220" y="17"/>
                    <a:pt x="218" y="25"/>
                    <a:pt x="221" y="23"/>
                  </a:cubicBezTo>
                  <a:cubicBezTo>
                    <a:pt x="227" y="22"/>
                    <a:pt x="228" y="14"/>
                    <a:pt x="232" y="10"/>
                  </a:cubicBezTo>
                  <a:cubicBezTo>
                    <a:pt x="233" y="9"/>
                    <a:pt x="236" y="4"/>
                    <a:pt x="237" y="6"/>
                  </a:cubicBezTo>
                  <a:cubicBezTo>
                    <a:pt x="239" y="9"/>
                    <a:pt x="235" y="14"/>
                    <a:pt x="237" y="17"/>
                  </a:cubicBezTo>
                  <a:cubicBezTo>
                    <a:pt x="238" y="19"/>
                    <a:pt x="241" y="17"/>
                    <a:pt x="242" y="15"/>
                  </a:cubicBezTo>
                  <a:cubicBezTo>
                    <a:pt x="244" y="13"/>
                    <a:pt x="244" y="10"/>
                    <a:pt x="244" y="8"/>
                  </a:cubicBezTo>
                  <a:cubicBezTo>
                    <a:pt x="245" y="6"/>
                    <a:pt x="242" y="5"/>
                    <a:pt x="243" y="4"/>
                  </a:cubicBezTo>
                  <a:cubicBezTo>
                    <a:pt x="246" y="2"/>
                    <a:pt x="249" y="0"/>
                    <a:pt x="252" y="1"/>
                  </a:cubicBezTo>
                  <a:cubicBezTo>
                    <a:pt x="255" y="2"/>
                    <a:pt x="257" y="5"/>
                    <a:pt x="256" y="7"/>
                  </a:cubicBezTo>
                  <a:cubicBezTo>
                    <a:pt x="255" y="9"/>
                    <a:pt x="251" y="6"/>
                    <a:pt x="251" y="7"/>
                  </a:cubicBezTo>
                  <a:cubicBezTo>
                    <a:pt x="250" y="9"/>
                    <a:pt x="255" y="10"/>
                    <a:pt x="254" y="12"/>
                  </a:cubicBezTo>
                  <a:cubicBezTo>
                    <a:pt x="254" y="14"/>
                    <a:pt x="248" y="15"/>
                    <a:pt x="250" y="16"/>
                  </a:cubicBezTo>
                  <a:cubicBezTo>
                    <a:pt x="252" y="17"/>
                    <a:pt x="255" y="15"/>
                    <a:pt x="257" y="14"/>
                  </a:cubicBezTo>
                  <a:cubicBezTo>
                    <a:pt x="259" y="12"/>
                    <a:pt x="259" y="7"/>
                    <a:pt x="262" y="7"/>
                  </a:cubicBezTo>
                  <a:cubicBezTo>
                    <a:pt x="264" y="6"/>
                    <a:pt x="266" y="9"/>
                    <a:pt x="268" y="10"/>
                  </a:cubicBezTo>
                  <a:cubicBezTo>
                    <a:pt x="270" y="11"/>
                    <a:pt x="272" y="10"/>
                    <a:pt x="275" y="11"/>
                  </a:cubicBezTo>
                  <a:cubicBezTo>
                    <a:pt x="278" y="13"/>
                    <a:pt x="285" y="14"/>
                    <a:pt x="285" y="19"/>
                  </a:cubicBezTo>
                  <a:cubicBezTo>
                    <a:pt x="286" y="22"/>
                    <a:pt x="280" y="23"/>
                    <a:pt x="276" y="23"/>
                  </a:cubicBezTo>
                  <a:cubicBezTo>
                    <a:pt x="271" y="24"/>
                    <a:pt x="263" y="17"/>
                    <a:pt x="261" y="22"/>
                  </a:cubicBezTo>
                  <a:cubicBezTo>
                    <a:pt x="258" y="26"/>
                    <a:pt x="270" y="25"/>
                    <a:pt x="274" y="28"/>
                  </a:cubicBezTo>
                  <a:cubicBezTo>
                    <a:pt x="275" y="28"/>
                    <a:pt x="273" y="31"/>
                    <a:pt x="274" y="31"/>
                  </a:cubicBezTo>
                  <a:cubicBezTo>
                    <a:pt x="276" y="32"/>
                    <a:pt x="279" y="29"/>
                    <a:pt x="281" y="30"/>
                  </a:cubicBezTo>
                  <a:cubicBezTo>
                    <a:pt x="283" y="30"/>
                    <a:pt x="285" y="32"/>
                    <a:pt x="287" y="33"/>
                  </a:cubicBezTo>
                  <a:cubicBezTo>
                    <a:pt x="286" y="34"/>
                    <a:pt x="286" y="36"/>
                    <a:pt x="284" y="36"/>
                  </a:cubicBezTo>
                  <a:cubicBezTo>
                    <a:pt x="282" y="36"/>
                    <a:pt x="280" y="33"/>
                    <a:pt x="278" y="33"/>
                  </a:cubicBezTo>
                  <a:cubicBezTo>
                    <a:pt x="276" y="33"/>
                    <a:pt x="277" y="38"/>
                    <a:pt x="276" y="38"/>
                  </a:cubicBezTo>
                  <a:cubicBezTo>
                    <a:pt x="273" y="39"/>
                    <a:pt x="271" y="40"/>
                    <a:pt x="269" y="41"/>
                  </a:cubicBezTo>
                  <a:cubicBezTo>
                    <a:pt x="268" y="43"/>
                    <a:pt x="269" y="46"/>
                    <a:pt x="268" y="47"/>
                  </a:cubicBezTo>
                  <a:cubicBezTo>
                    <a:pt x="267" y="48"/>
                    <a:pt x="265" y="46"/>
                    <a:pt x="264" y="46"/>
                  </a:cubicBezTo>
                  <a:cubicBezTo>
                    <a:pt x="265" y="42"/>
                    <a:pt x="268" y="39"/>
                    <a:pt x="267" y="35"/>
                  </a:cubicBezTo>
                  <a:cubicBezTo>
                    <a:pt x="267" y="32"/>
                    <a:pt x="262" y="32"/>
                    <a:pt x="259" y="30"/>
                  </a:cubicBezTo>
                  <a:cubicBezTo>
                    <a:pt x="255" y="29"/>
                    <a:pt x="251" y="23"/>
                    <a:pt x="247" y="25"/>
                  </a:cubicBezTo>
                  <a:cubicBezTo>
                    <a:pt x="244" y="28"/>
                    <a:pt x="239" y="27"/>
                    <a:pt x="236" y="26"/>
                  </a:cubicBezTo>
                  <a:cubicBezTo>
                    <a:pt x="234" y="28"/>
                    <a:pt x="231" y="33"/>
                    <a:pt x="230" y="38"/>
                  </a:cubicBezTo>
                  <a:cubicBezTo>
                    <a:pt x="229" y="41"/>
                    <a:pt x="231" y="45"/>
                    <a:pt x="230" y="48"/>
                  </a:cubicBezTo>
                  <a:cubicBezTo>
                    <a:pt x="229" y="50"/>
                    <a:pt x="225" y="48"/>
                    <a:pt x="224" y="50"/>
                  </a:cubicBezTo>
                  <a:cubicBezTo>
                    <a:pt x="222" y="52"/>
                    <a:pt x="225" y="56"/>
                    <a:pt x="223" y="56"/>
                  </a:cubicBezTo>
                  <a:cubicBezTo>
                    <a:pt x="218" y="56"/>
                    <a:pt x="214" y="51"/>
                    <a:pt x="210" y="51"/>
                  </a:cubicBezTo>
                  <a:cubicBezTo>
                    <a:pt x="207" y="51"/>
                    <a:pt x="204" y="56"/>
                    <a:pt x="202" y="55"/>
                  </a:cubicBezTo>
                  <a:cubicBezTo>
                    <a:pt x="198" y="53"/>
                    <a:pt x="194" y="54"/>
                    <a:pt x="192" y="53"/>
                  </a:cubicBezTo>
                  <a:cubicBezTo>
                    <a:pt x="188" y="48"/>
                    <a:pt x="187" y="39"/>
                    <a:pt x="179" y="37"/>
                  </a:cubicBezTo>
                  <a:cubicBezTo>
                    <a:pt x="177" y="37"/>
                    <a:pt x="180" y="42"/>
                    <a:pt x="179" y="44"/>
                  </a:cubicBezTo>
                  <a:cubicBezTo>
                    <a:pt x="178" y="45"/>
                    <a:pt x="176" y="45"/>
                    <a:pt x="175" y="46"/>
                  </a:cubicBezTo>
                  <a:cubicBezTo>
                    <a:pt x="173" y="46"/>
                    <a:pt x="169" y="44"/>
                    <a:pt x="168" y="46"/>
                  </a:cubicBezTo>
                  <a:cubicBezTo>
                    <a:pt x="166" y="50"/>
                    <a:pt x="171" y="57"/>
                    <a:pt x="167" y="59"/>
                  </a:cubicBezTo>
                  <a:cubicBezTo>
                    <a:pt x="163" y="62"/>
                    <a:pt x="159" y="55"/>
                    <a:pt x="154" y="54"/>
                  </a:cubicBezTo>
                  <a:cubicBezTo>
                    <a:pt x="152" y="53"/>
                    <a:pt x="148" y="53"/>
                    <a:pt x="146" y="55"/>
                  </a:cubicBezTo>
                  <a:cubicBezTo>
                    <a:pt x="144" y="59"/>
                    <a:pt x="147" y="65"/>
                    <a:pt x="144" y="69"/>
                  </a:cubicBezTo>
                  <a:cubicBezTo>
                    <a:pt x="143" y="71"/>
                    <a:pt x="140" y="65"/>
                    <a:pt x="138" y="66"/>
                  </a:cubicBezTo>
                  <a:cubicBezTo>
                    <a:pt x="132" y="69"/>
                    <a:pt x="128" y="75"/>
                    <a:pt x="124" y="81"/>
                  </a:cubicBezTo>
                  <a:cubicBezTo>
                    <a:pt x="123" y="84"/>
                    <a:pt x="126" y="87"/>
                    <a:pt x="124" y="89"/>
                  </a:cubicBezTo>
                  <a:cubicBezTo>
                    <a:pt x="120" y="93"/>
                    <a:pt x="117" y="98"/>
                    <a:pt x="116" y="103"/>
                  </a:cubicBezTo>
                  <a:cubicBezTo>
                    <a:pt x="115" y="106"/>
                    <a:pt x="109" y="104"/>
                    <a:pt x="107" y="106"/>
                  </a:cubicBezTo>
                  <a:cubicBezTo>
                    <a:pt x="105" y="108"/>
                    <a:pt x="106" y="110"/>
                    <a:pt x="105" y="112"/>
                  </a:cubicBezTo>
                  <a:cubicBezTo>
                    <a:pt x="104" y="121"/>
                    <a:pt x="100" y="130"/>
                    <a:pt x="100" y="140"/>
                  </a:cubicBezTo>
                  <a:cubicBezTo>
                    <a:pt x="100" y="143"/>
                    <a:pt x="105" y="146"/>
                    <a:pt x="103" y="148"/>
                  </a:cubicBezTo>
                  <a:cubicBezTo>
                    <a:pt x="99" y="151"/>
                    <a:pt x="93" y="146"/>
                    <a:pt x="88" y="148"/>
                  </a:cubicBezTo>
                  <a:cubicBezTo>
                    <a:pt x="85" y="150"/>
                    <a:pt x="82" y="154"/>
                    <a:pt x="82" y="157"/>
                  </a:cubicBezTo>
                  <a:cubicBezTo>
                    <a:pt x="81" y="169"/>
                    <a:pt x="81" y="180"/>
                    <a:pt x="81" y="191"/>
                  </a:cubicBezTo>
                  <a:cubicBezTo>
                    <a:pt x="81" y="195"/>
                    <a:pt x="87" y="198"/>
                    <a:pt x="89" y="202"/>
                  </a:cubicBezTo>
                  <a:cubicBezTo>
                    <a:pt x="90" y="203"/>
                    <a:pt x="89" y="205"/>
                    <a:pt x="88" y="206"/>
                  </a:cubicBezTo>
                  <a:cubicBezTo>
                    <a:pt x="88" y="207"/>
                    <a:pt x="85" y="207"/>
                    <a:pt x="85" y="208"/>
                  </a:cubicBezTo>
                  <a:cubicBezTo>
                    <a:pt x="84" y="214"/>
                    <a:pt x="87" y="220"/>
                    <a:pt x="86" y="225"/>
                  </a:cubicBezTo>
                  <a:cubicBezTo>
                    <a:pt x="86" y="228"/>
                    <a:pt x="82" y="228"/>
                    <a:pt x="81" y="230"/>
                  </a:cubicBezTo>
                  <a:cubicBezTo>
                    <a:pt x="79" y="233"/>
                    <a:pt x="78" y="236"/>
                    <a:pt x="77" y="239"/>
                  </a:cubicBezTo>
                  <a:cubicBezTo>
                    <a:pt x="77" y="241"/>
                    <a:pt x="77" y="244"/>
                    <a:pt x="77" y="247"/>
                  </a:cubicBezTo>
                  <a:close/>
                </a:path>
              </a:pathLst>
            </a:custGeom>
            <a:solidFill>
              <a:schemeClr val="tx2"/>
            </a:solidFill>
            <a:ln w="3175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157"/>
            <p:cNvSpPr>
              <a:spLocks noChangeAspect="1"/>
            </p:cNvSpPr>
            <p:nvPr/>
          </p:nvSpPr>
          <p:spPr bwMode="auto">
            <a:xfrm>
              <a:off x="4348756" y="2550974"/>
              <a:ext cx="190459" cy="258284"/>
            </a:xfrm>
            <a:custGeom>
              <a:avLst/>
              <a:gdLst>
                <a:gd name="T0" fmla="*/ 2147483646 w 108"/>
                <a:gd name="T1" fmla="*/ 2147483646 h 134"/>
                <a:gd name="T2" fmla="*/ 2147483646 w 108"/>
                <a:gd name="T3" fmla="*/ 2147483646 h 134"/>
                <a:gd name="T4" fmla="*/ 2147483646 w 108"/>
                <a:gd name="T5" fmla="*/ 2147483646 h 134"/>
                <a:gd name="T6" fmla="*/ 2147483646 w 108"/>
                <a:gd name="T7" fmla="*/ 2147483646 h 134"/>
                <a:gd name="T8" fmla="*/ 2147483646 w 108"/>
                <a:gd name="T9" fmla="*/ 2147483646 h 134"/>
                <a:gd name="T10" fmla="*/ 2147483646 w 108"/>
                <a:gd name="T11" fmla="*/ 2147483646 h 134"/>
                <a:gd name="T12" fmla="*/ 2147483646 w 108"/>
                <a:gd name="T13" fmla="*/ 2147483646 h 134"/>
                <a:gd name="T14" fmla="*/ 2147483646 w 108"/>
                <a:gd name="T15" fmla="*/ 2147483646 h 134"/>
                <a:gd name="T16" fmla="*/ 2147483646 w 108"/>
                <a:gd name="T17" fmla="*/ 0 h 134"/>
                <a:gd name="T18" fmla="*/ 2147483646 w 108"/>
                <a:gd name="T19" fmla="*/ 2147483646 h 134"/>
                <a:gd name="T20" fmla="*/ 2147483646 w 108"/>
                <a:gd name="T21" fmla="*/ 2147483646 h 134"/>
                <a:gd name="T22" fmla="*/ 2147483646 w 108"/>
                <a:gd name="T23" fmla="*/ 2147483646 h 134"/>
                <a:gd name="T24" fmla="*/ 2147483646 w 108"/>
                <a:gd name="T25" fmla="*/ 2147483646 h 134"/>
                <a:gd name="T26" fmla="*/ 2147483646 w 108"/>
                <a:gd name="T27" fmla="*/ 2147483646 h 134"/>
                <a:gd name="T28" fmla="*/ 2147483646 w 108"/>
                <a:gd name="T29" fmla="*/ 2147483646 h 134"/>
                <a:gd name="T30" fmla="*/ 2147483646 w 108"/>
                <a:gd name="T31" fmla="*/ 2147483646 h 134"/>
                <a:gd name="T32" fmla="*/ 2147483646 w 108"/>
                <a:gd name="T33" fmla="*/ 2147483646 h 134"/>
                <a:gd name="T34" fmla="*/ 2147483646 w 108"/>
                <a:gd name="T35" fmla="*/ 2147483646 h 134"/>
                <a:gd name="T36" fmla="*/ 2147483646 w 108"/>
                <a:gd name="T37" fmla="*/ 2147483646 h 134"/>
                <a:gd name="T38" fmla="*/ 2147483646 w 108"/>
                <a:gd name="T39" fmla="*/ 2147483646 h 134"/>
                <a:gd name="T40" fmla="*/ 2147483646 w 108"/>
                <a:gd name="T41" fmla="*/ 2147483646 h 134"/>
                <a:gd name="T42" fmla="*/ 2147483646 w 108"/>
                <a:gd name="T43" fmla="*/ 2147483646 h 134"/>
                <a:gd name="T44" fmla="*/ 2147483646 w 108"/>
                <a:gd name="T45" fmla="*/ 2147483646 h 134"/>
                <a:gd name="T46" fmla="*/ 2147483646 w 108"/>
                <a:gd name="T47" fmla="*/ 2147483646 h 134"/>
                <a:gd name="T48" fmla="*/ 2147483646 w 108"/>
                <a:gd name="T49" fmla="*/ 2147483646 h 134"/>
                <a:gd name="T50" fmla="*/ 2147483646 w 108"/>
                <a:gd name="T51" fmla="*/ 2147483646 h 134"/>
                <a:gd name="T52" fmla="*/ 2147483646 w 108"/>
                <a:gd name="T53" fmla="*/ 2147483646 h 134"/>
                <a:gd name="T54" fmla="*/ 2147483646 w 108"/>
                <a:gd name="T55" fmla="*/ 2147483646 h 134"/>
                <a:gd name="T56" fmla="*/ 2147483646 w 108"/>
                <a:gd name="T57" fmla="*/ 2147483646 h 134"/>
                <a:gd name="T58" fmla="*/ 2147483646 w 108"/>
                <a:gd name="T59" fmla="*/ 2147483646 h 134"/>
                <a:gd name="T60" fmla="*/ 2147483646 w 108"/>
                <a:gd name="T61" fmla="*/ 2147483646 h 134"/>
                <a:gd name="T62" fmla="*/ 2147483646 w 108"/>
                <a:gd name="T63" fmla="*/ 2147483646 h 134"/>
                <a:gd name="T64" fmla="*/ 2147483646 w 108"/>
                <a:gd name="T65" fmla="*/ 2147483646 h 134"/>
                <a:gd name="T66" fmla="*/ 2147483646 w 108"/>
                <a:gd name="T67" fmla="*/ 2147483646 h 134"/>
                <a:gd name="T68" fmla="*/ 2147483646 w 108"/>
                <a:gd name="T69" fmla="*/ 2147483646 h 134"/>
                <a:gd name="T70" fmla="*/ 2147483646 w 108"/>
                <a:gd name="T71" fmla="*/ 2147483646 h 134"/>
                <a:gd name="T72" fmla="*/ 2147483646 w 108"/>
                <a:gd name="T73" fmla="*/ 2147483646 h 134"/>
                <a:gd name="T74" fmla="*/ 2147483646 w 108"/>
                <a:gd name="T75" fmla="*/ 2147483646 h 134"/>
                <a:gd name="T76" fmla="*/ 2147483646 w 108"/>
                <a:gd name="T77" fmla="*/ 2147483646 h 134"/>
                <a:gd name="T78" fmla="*/ 2147483646 w 108"/>
                <a:gd name="T79" fmla="*/ 2147483646 h 134"/>
                <a:gd name="T80" fmla="*/ 2147483646 w 108"/>
                <a:gd name="T81" fmla="*/ 2147483646 h 134"/>
                <a:gd name="T82" fmla="*/ 2147483646 w 108"/>
                <a:gd name="T83" fmla="*/ 2147483646 h 134"/>
                <a:gd name="T84" fmla="*/ 2147483646 w 108"/>
                <a:gd name="T85" fmla="*/ 2147483646 h 134"/>
                <a:gd name="T86" fmla="*/ 2147483646 w 108"/>
                <a:gd name="T87" fmla="*/ 2147483646 h 134"/>
                <a:gd name="T88" fmla="*/ 2147483646 w 108"/>
                <a:gd name="T89" fmla="*/ 2147483646 h 134"/>
                <a:gd name="T90" fmla="*/ 2147483646 w 108"/>
                <a:gd name="T91" fmla="*/ 2147483646 h 134"/>
                <a:gd name="T92" fmla="*/ 2147483646 w 108"/>
                <a:gd name="T93" fmla="*/ 2147483646 h 134"/>
                <a:gd name="T94" fmla="*/ 2147483646 w 108"/>
                <a:gd name="T95" fmla="*/ 2147483646 h 134"/>
                <a:gd name="T96" fmla="*/ 2147483646 w 108"/>
                <a:gd name="T97" fmla="*/ 2147483646 h 134"/>
                <a:gd name="T98" fmla="*/ 2147483646 w 108"/>
                <a:gd name="T99" fmla="*/ 2147483646 h 134"/>
                <a:gd name="T100" fmla="*/ 2147483646 w 108"/>
                <a:gd name="T101" fmla="*/ 2147483646 h 134"/>
                <a:gd name="T102" fmla="*/ 2147483646 w 108"/>
                <a:gd name="T103" fmla="*/ 2147483646 h 134"/>
                <a:gd name="T104" fmla="*/ 2147483646 w 108"/>
                <a:gd name="T105" fmla="*/ 2147483646 h 134"/>
                <a:gd name="T106" fmla="*/ 2147483646 w 108"/>
                <a:gd name="T107" fmla="*/ 2147483646 h 13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34"/>
                <a:gd name="T164" fmla="*/ 108 w 108"/>
                <a:gd name="T165" fmla="*/ 134 h 13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34">
                  <a:moveTo>
                    <a:pt x="98" y="21"/>
                  </a:moveTo>
                  <a:cubicBezTo>
                    <a:pt x="97" y="21"/>
                    <a:pt x="94" y="21"/>
                    <a:pt x="94" y="20"/>
                  </a:cubicBezTo>
                  <a:cubicBezTo>
                    <a:pt x="94" y="19"/>
                    <a:pt x="98" y="19"/>
                    <a:pt x="97" y="18"/>
                  </a:cubicBezTo>
                  <a:cubicBezTo>
                    <a:pt x="95" y="16"/>
                    <a:pt x="92" y="17"/>
                    <a:pt x="89" y="15"/>
                  </a:cubicBezTo>
                  <a:cubicBezTo>
                    <a:pt x="87" y="14"/>
                    <a:pt x="86" y="12"/>
                    <a:pt x="84" y="11"/>
                  </a:cubicBezTo>
                  <a:cubicBezTo>
                    <a:pt x="82" y="11"/>
                    <a:pt x="79" y="11"/>
                    <a:pt x="77" y="11"/>
                  </a:cubicBezTo>
                  <a:cubicBezTo>
                    <a:pt x="75" y="12"/>
                    <a:pt x="73" y="13"/>
                    <a:pt x="71" y="13"/>
                  </a:cubicBezTo>
                  <a:cubicBezTo>
                    <a:pt x="69" y="14"/>
                    <a:pt x="67" y="15"/>
                    <a:pt x="65" y="16"/>
                  </a:cubicBezTo>
                  <a:cubicBezTo>
                    <a:pt x="62" y="16"/>
                    <a:pt x="58" y="19"/>
                    <a:pt x="57" y="16"/>
                  </a:cubicBezTo>
                  <a:cubicBezTo>
                    <a:pt x="56" y="13"/>
                    <a:pt x="62" y="12"/>
                    <a:pt x="62" y="9"/>
                  </a:cubicBezTo>
                  <a:cubicBezTo>
                    <a:pt x="62" y="7"/>
                    <a:pt x="59" y="11"/>
                    <a:pt x="57" y="11"/>
                  </a:cubicBezTo>
                  <a:cubicBezTo>
                    <a:pt x="55" y="11"/>
                    <a:pt x="54" y="10"/>
                    <a:pt x="52" y="9"/>
                  </a:cubicBezTo>
                  <a:cubicBezTo>
                    <a:pt x="50" y="9"/>
                    <a:pt x="48" y="11"/>
                    <a:pt x="46" y="9"/>
                  </a:cubicBezTo>
                  <a:cubicBezTo>
                    <a:pt x="45" y="8"/>
                    <a:pt x="49" y="6"/>
                    <a:pt x="48" y="4"/>
                  </a:cubicBezTo>
                  <a:cubicBezTo>
                    <a:pt x="47" y="3"/>
                    <a:pt x="45" y="3"/>
                    <a:pt x="44" y="3"/>
                  </a:cubicBezTo>
                  <a:cubicBezTo>
                    <a:pt x="42" y="3"/>
                    <a:pt x="41" y="3"/>
                    <a:pt x="39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34" y="1"/>
                    <a:pt x="33" y="1"/>
                    <a:pt x="32" y="0"/>
                  </a:cubicBezTo>
                  <a:cubicBezTo>
                    <a:pt x="32" y="1"/>
                    <a:pt x="32" y="3"/>
                    <a:pt x="32" y="3"/>
                  </a:cubicBezTo>
                  <a:cubicBezTo>
                    <a:pt x="33" y="5"/>
                    <a:pt x="35" y="6"/>
                    <a:pt x="35" y="8"/>
                  </a:cubicBezTo>
                  <a:cubicBezTo>
                    <a:pt x="34" y="10"/>
                    <a:pt x="30" y="9"/>
                    <a:pt x="30" y="11"/>
                  </a:cubicBezTo>
                  <a:cubicBezTo>
                    <a:pt x="30" y="13"/>
                    <a:pt x="34" y="13"/>
                    <a:pt x="35" y="15"/>
                  </a:cubicBezTo>
                  <a:cubicBezTo>
                    <a:pt x="35" y="16"/>
                    <a:pt x="31" y="14"/>
                    <a:pt x="32" y="15"/>
                  </a:cubicBezTo>
                  <a:cubicBezTo>
                    <a:pt x="33" y="16"/>
                    <a:pt x="35" y="16"/>
                    <a:pt x="36" y="17"/>
                  </a:cubicBezTo>
                  <a:cubicBezTo>
                    <a:pt x="37" y="18"/>
                    <a:pt x="37" y="20"/>
                    <a:pt x="37" y="20"/>
                  </a:cubicBezTo>
                  <a:cubicBezTo>
                    <a:pt x="35" y="21"/>
                    <a:pt x="32" y="18"/>
                    <a:pt x="31" y="19"/>
                  </a:cubicBezTo>
                  <a:cubicBezTo>
                    <a:pt x="29" y="21"/>
                    <a:pt x="33" y="24"/>
                    <a:pt x="32" y="25"/>
                  </a:cubicBezTo>
                  <a:cubicBezTo>
                    <a:pt x="31" y="26"/>
                    <a:pt x="29" y="21"/>
                    <a:pt x="28" y="22"/>
                  </a:cubicBezTo>
                  <a:cubicBezTo>
                    <a:pt x="27" y="23"/>
                    <a:pt x="29" y="26"/>
                    <a:pt x="28" y="27"/>
                  </a:cubicBezTo>
                  <a:cubicBezTo>
                    <a:pt x="27" y="28"/>
                    <a:pt x="25" y="27"/>
                    <a:pt x="24" y="26"/>
                  </a:cubicBezTo>
                  <a:cubicBezTo>
                    <a:pt x="23" y="25"/>
                    <a:pt x="25" y="23"/>
                    <a:pt x="24" y="23"/>
                  </a:cubicBezTo>
                  <a:cubicBezTo>
                    <a:pt x="23" y="21"/>
                    <a:pt x="20" y="22"/>
                    <a:pt x="19" y="22"/>
                  </a:cubicBezTo>
                  <a:cubicBezTo>
                    <a:pt x="17" y="23"/>
                    <a:pt x="15" y="24"/>
                    <a:pt x="14" y="26"/>
                  </a:cubicBezTo>
                  <a:cubicBezTo>
                    <a:pt x="14" y="26"/>
                    <a:pt x="16" y="26"/>
                    <a:pt x="16" y="27"/>
                  </a:cubicBezTo>
                  <a:cubicBezTo>
                    <a:pt x="16" y="28"/>
                    <a:pt x="15" y="30"/>
                    <a:pt x="15" y="31"/>
                  </a:cubicBezTo>
                  <a:cubicBezTo>
                    <a:pt x="15" y="32"/>
                    <a:pt x="15" y="33"/>
                    <a:pt x="14" y="35"/>
                  </a:cubicBezTo>
                  <a:cubicBezTo>
                    <a:pt x="14" y="37"/>
                    <a:pt x="12" y="38"/>
                    <a:pt x="12" y="40"/>
                  </a:cubicBezTo>
                  <a:cubicBezTo>
                    <a:pt x="12" y="42"/>
                    <a:pt x="13" y="44"/>
                    <a:pt x="13" y="46"/>
                  </a:cubicBezTo>
                  <a:cubicBezTo>
                    <a:pt x="12" y="47"/>
                    <a:pt x="10" y="48"/>
                    <a:pt x="9" y="49"/>
                  </a:cubicBezTo>
                  <a:cubicBezTo>
                    <a:pt x="9" y="51"/>
                    <a:pt x="10" y="52"/>
                    <a:pt x="9" y="53"/>
                  </a:cubicBezTo>
                  <a:cubicBezTo>
                    <a:pt x="8" y="54"/>
                    <a:pt x="6" y="54"/>
                    <a:pt x="5" y="54"/>
                  </a:cubicBezTo>
                  <a:cubicBezTo>
                    <a:pt x="4" y="55"/>
                    <a:pt x="1" y="53"/>
                    <a:pt x="1" y="54"/>
                  </a:cubicBezTo>
                  <a:cubicBezTo>
                    <a:pt x="0" y="57"/>
                    <a:pt x="3" y="59"/>
                    <a:pt x="3" y="62"/>
                  </a:cubicBezTo>
                  <a:cubicBezTo>
                    <a:pt x="3" y="63"/>
                    <a:pt x="3" y="65"/>
                    <a:pt x="2" y="66"/>
                  </a:cubicBezTo>
                  <a:cubicBezTo>
                    <a:pt x="2" y="67"/>
                    <a:pt x="1" y="68"/>
                    <a:pt x="1" y="69"/>
                  </a:cubicBezTo>
                  <a:cubicBezTo>
                    <a:pt x="0" y="70"/>
                    <a:pt x="1" y="71"/>
                    <a:pt x="1" y="72"/>
                  </a:cubicBezTo>
                  <a:cubicBezTo>
                    <a:pt x="2" y="73"/>
                    <a:pt x="3" y="74"/>
                    <a:pt x="4" y="75"/>
                  </a:cubicBezTo>
                  <a:cubicBezTo>
                    <a:pt x="4" y="75"/>
                    <a:pt x="3" y="76"/>
                    <a:pt x="3" y="77"/>
                  </a:cubicBezTo>
                  <a:cubicBezTo>
                    <a:pt x="4" y="77"/>
                    <a:pt x="5" y="77"/>
                    <a:pt x="5" y="77"/>
                  </a:cubicBezTo>
                  <a:cubicBezTo>
                    <a:pt x="6" y="78"/>
                    <a:pt x="6" y="79"/>
                    <a:pt x="6" y="80"/>
                  </a:cubicBezTo>
                  <a:cubicBezTo>
                    <a:pt x="5" y="82"/>
                    <a:pt x="3" y="82"/>
                    <a:pt x="2" y="83"/>
                  </a:cubicBezTo>
                  <a:cubicBezTo>
                    <a:pt x="2" y="84"/>
                    <a:pt x="3" y="85"/>
                    <a:pt x="3" y="86"/>
                  </a:cubicBezTo>
                  <a:cubicBezTo>
                    <a:pt x="4" y="87"/>
                    <a:pt x="5" y="88"/>
                    <a:pt x="6" y="89"/>
                  </a:cubicBezTo>
                  <a:cubicBezTo>
                    <a:pt x="7" y="89"/>
                    <a:pt x="7" y="90"/>
                    <a:pt x="7" y="91"/>
                  </a:cubicBezTo>
                  <a:cubicBezTo>
                    <a:pt x="7" y="92"/>
                    <a:pt x="6" y="93"/>
                    <a:pt x="6" y="95"/>
                  </a:cubicBezTo>
                  <a:cubicBezTo>
                    <a:pt x="7" y="95"/>
                    <a:pt x="7" y="96"/>
                    <a:pt x="8" y="96"/>
                  </a:cubicBezTo>
                  <a:cubicBezTo>
                    <a:pt x="9" y="97"/>
                    <a:pt x="10" y="98"/>
                    <a:pt x="11" y="99"/>
                  </a:cubicBezTo>
                  <a:cubicBezTo>
                    <a:pt x="12" y="100"/>
                    <a:pt x="13" y="100"/>
                    <a:pt x="15" y="101"/>
                  </a:cubicBezTo>
                  <a:cubicBezTo>
                    <a:pt x="16" y="101"/>
                    <a:pt x="17" y="100"/>
                    <a:pt x="18" y="100"/>
                  </a:cubicBezTo>
                  <a:cubicBezTo>
                    <a:pt x="20" y="101"/>
                    <a:pt x="21" y="102"/>
                    <a:pt x="22" y="103"/>
                  </a:cubicBezTo>
                  <a:cubicBezTo>
                    <a:pt x="24" y="103"/>
                    <a:pt x="27" y="103"/>
                    <a:pt x="28" y="104"/>
                  </a:cubicBezTo>
                  <a:cubicBezTo>
                    <a:pt x="28" y="106"/>
                    <a:pt x="26" y="106"/>
                    <a:pt x="25" y="107"/>
                  </a:cubicBezTo>
                  <a:cubicBezTo>
                    <a:pt x="24" y="109"/>
                    <a:pt x="24" y="111"/>
                    <a:pt x="23" y="113"/>
                  </a:cubicBezTo>
                  <a:cubicBezTo>
                    <a:pt x="22" y="115"/>
                    <a:pt x="21" y="117"/>
                    <a:pt x="21" y="119"/>
                  </a:cubicBezTo>
                  <a:cubicBezTo>
                    <a:pt x="21" y="120"/>
                    <a:pt x="21" y="122"/>
                    <a:pt x="21" y="124"/>
                  </a:cubicBezTo>
                  <a:cubicBezTo>
                    <a:pt x="21" y="126"/>
                    <a:pt x="21" y="128"/>
                    <a:pt x="21" y="130"/>
                  </a:cubicBezTo>
                  <a:cubicBezTo>
                    <a:pt x="22" y="130"/>
                    <a:pt x="24" y="131"/>
                    <a:pt x="26" y="131"/>
                  </a:cubicBezTo>
                  <a:cubicBezTo>
                    <a:pt x="27" y="130"/>
                    <a:pt x="28" y="129"/>
                    <a:pt x="29" y="129"/>
                  </a:cubicBezTo>
                  <a:cubicBezTo>
                    <a:pt x="30" y="128"/>
                    <a:pt x="31" y="129"/>
                    <a:pt x="32" y="128"/>
                  </a:cubicBezTo>
                  <a:cubicBezTo>
                    <a:pt x="33" y="127"/>
                    <a:pt x="31" y="125"/>
                    <a:pt x="32" y="125"/>
                  </a:cubicBezTo>
                  <a:cubicBezTo>
                    <a:pt x="33" y="125"/>
                    <a:pt x="35" y="127"/>
                    <a:pt x="36" y="127"/>
                  </a:cubicBezTo>
                  <a:cubicBezTo>
                    <a:pt x="38" y="127"/>
                    <a:pt x="39" y="127"/>
                    <a:pt x="41" y="127"/>
                  </a:cubicBezTo>
                  <a:cubicBezTo>
                    <a:pt x="42" y="128"/>
                    <a:pt x="43" y="129"/>
                    <a:pt x="44" y="130"/>
                  </a:cubicBezTo>
                  <a:cubicBezTo>
                    <a:pt x="44" y="131"/>
                    <a:pt x="44" y="132"/>
                    <a:pt x="45" y="133"/>
                  </a:cubicBezTo>
                  <a:cubicBezTo>
                    <a:pt x="46" y="132"/>
                    <a:pt x="46" y="129"/>
                    <a:pt x="47" y="129"/>
                  </a:cubicBezTo>
                  <a:cubicBezTo>
                    <a:pt x="50" y="130"/>
                    <a:pt x="51" y="134"/>
                    <a:pt x="53" y="134"/>
                  </a:cubicBezTo>
                  <a:cubicBezTo>
                    <a:pt x="55" y="134"/>
                    <a:pt x="53" y="130"/>
                    <a:pt x="55" y="130"/>
                  </a:cubicBezTo>
                  <a:cubicBezTo>
                    <a:pt x="56" y="129"/>
                    <a:pt x="58" y="130"/>
                    <a:pt x="60" y="130"/>
                  </a:cubicBezTo>
                  <a:cubicBezTo>
                    <a:pt x="62" y="131"/>
                    <a:pt x="63" y="133"/>
                    <a:pt x="65" y="132"/>
                  </a:cubicBezTo>
                  <a:cubicBezTo>
                    <a:pt x="66" y="132"/>
                    <a:pt x="67" y="130"/>
                    <a:pt x="69" y="129"/>
                  </a:cubicBezTo>
                  <a:cubicBezTo>
                    <a:pt x="71" y="128"/>
                    <a:pt x="74" y="128"/>
                    <a:pt x="77" y="127"/>
                  </a:cubicBezTo>
                  <a:cubicBezTo>
                    <a:pt x="79" y="126"/>
                    <a:pt x="83" y="126"/>
                    <a:pt x="85" y="124"/>
                  </a:cubicBezTo>
                  <a:cubicBezTo>
                    <a:pt x="86" y="122"/>
                    <a:pt x="82" y="120"/>
                    <a:pt x="83" y="118"/>
                  </a:cubicBezTo>
                  <a:cubicBezTo>
                    <a:pt x="84" y="116"/>
                    <a:pt x="88" y="117"/>
                    <a:pt x="90" y="115"/>
                  </a:cubicBezTo>
                  <a:cubicBezTo>
                    <a:pt x="91" y="114"/>
                    <a:pt x="89" y="112"/>
                    <a:pt x="90" y="111"/>
                  </a:cubicBezTo>
                  <a:cubicBezTo>
                    <a:pt x="91" y="111"/>
                    <a:pt x="94" y="112"/>
                    <a:pt x="95" y="111"/>
                  </a:cubicBezTo>
                  <a:cubicBezTo>
                    <a:pt x="95" y="111"/>
                    <a:pt x="95" y="109"/>
                    <a:pt x="95" y="108"/>
                  </a:cubicBezTo>
                  <a:cubicBezTo>
                    <a:pt x="93" y="106"/>
                    <a:pt x="91" y="103"/>
                    <a:pt x="88" y="101"/>
                  </a:cubicBezTo>
                  <a:cubicBezTo>
                    <a:pt x="86" y="100"/>
                    <a:pt x="84" y="99"/>
                    <a:pt x="82" y="97"/>
                  </a:cubicBezTo>
                  <a:cubicBezTo>
                    <a:pt x="80" y="95"/>
                    <a:pt x="79" y="93"/>
                    <a:pt x="78" y="90"/>
                  </a:cubicBezTo>
                  <a:cubicBezTo>
                    <a:pt x="77" y="89"/>
                    <a:pt x="79" y="87"/>
                    <a:pt x="78" y="86"/>
                  </a:cubicBezTo>
                  <a:cubicBezTo>
                    <a:pt x="77" y="84"/>
                    <a:pt x="74" y="83"/>
                    <a:pt x="73" y="81"/>
                  </a:cubicBezTo>
                  <a:cubicBezTo>
                    <a:pt x="73" y="80"/>
                    <a:pt x="75" y="81"/>
                    <a:pt x="76" y="80"/>
                  </a:cubicBezTo>
                  <a:cubicBezTo>
                    <a:pt x="78" y="80"/>
                    <a:pt x="79" y="79"/>
                    <a:pt x="80" y="79"/>
                  </a:cubicBezTo>
                  <a:cubicBezTo>
                    <a:pt x="82" y="78"/>
                    <a:pt x="85" y="77"/>
                    <a:pt x="87" y="77"/>
                  </a:cubicBezTo>
                  <a:cubicBezTo>
                    <a:pt x="89" y="76"/>
                    <a:pt x="91" y="75"/>
                    <a:pt x="94" y="74"/>
                  </a:cubicBezTo>
                  <a:cubicBezTo>
                    <a:pt x="96" y="73"/>
                    <a:pt x="98" y="72"/>
                    <a:pt x="100" y="71"/>
                  </a:cubicBezTo>
                  <a:cubicBezTo>
                    <a:pt x="101" y="70"/>
                    <a:pt x="100" y="67"/>
                    <a:pt x="101" y="68"/>
                  </a:cubicBezTo>
                  <a:cubicBezTo>
                    <a:pt x="103" y="68"/>
                    <a:pt x="103" y="72"/>
                    <a:pt x="105" y="72"/>
                  </a:cubicBezTo>
                  <a:cubicBezTo>
                    <a:pt x="107" y="73"/>
                    <a:pt x="106" y="70"/>
                    <a:pt x="107" y="68"/>
                  </a:cubicBezTo>
                  <a:cubicBezTo>
                    <a:pt x="107" y="67"/>
                    <a:pt x="108" y="66"/>
                    <a:pt x="107" y="65"/>
                  </a:cubicBezTo>
                  <a:cubicBezTo>
                    <a:pt x="107" y="63"/>
                    <a:pt x="105" y="62"/>
                    <a:pt x="104" y="61"/>
                  </a:cubicBezTo>
                  <a:cubicBezTo>
                    <a:pt x="103" y="59"/>
                    <a:pt x="102" y="57"/>
                    <a:pt x="102" y="56"/>
                  </a:cubicBezTo>
                  <a:cubicBezTo>
                    <a:pt x="102" y="54"/>
                    <a:pt x="104" y="53"/>
                    <a:pt x="104" y="51"/>
                  </a:cubicBezTo>
                  <a:cubicBezTo>
                    <a:pt x="104" y="49"/>
                    <a:pt x="102" y="48"/>
                    <a:pt x="101" y="46"/>
                  </a:cubicBezTo>
                  <a:cubicBezTo>
                    <a:pt x="101" y="45"/>
                    <a:pt x="103" y="44"/>
                    <a:pt x="102" y="43"/>
                  </a:cubicBezTo>
                  <a:cubicBezTo>
                    <a:pt x="101" y="40"/>
                    <a:pt x="98" y="39"/>
                    <a:pt x="97" y="36"/>
                  </a:cubicBezTo>
                  <a:cubicBezTo>
                    <a:pt x="97" y="33"/>
                    <a:pt x="100" y="31"/>
                    <a:pt x="100" y="28"/>
                  </a:cubicBezTo>
                  <a:cubicBezTo>
                    <a:pt x="100" y="26"/>
                    <a:pt x="99" y="24"/>
                    <a:pt x="98" y="21"/>
                  </a:cubicBezTo>
                  <a:close/>
                </a:path>
              </a:pathLst>
            </a:custGeom>
            <a:solidFill>
              <a:schemeClr val="tx2"/>
            </a:solidFill>
            <a:ln w="3175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158"/>
            <p:cNvSpPr>
              <a:spLocks noChangeAspect="1"/>
            </p:cNvSpPr>
            <p:nvPr/>
          </p:nvSpPr>
          <p:spPr bwMode="auto">
            <a:xfrm>
              <a:off x="4278433" y="2669689"/>
              <a:ext cx="80580" cy="62566"/>
            </a:xfrm>
            <a:custGeom>
              <a:avLst/>
              <a:gdLst>
                <a:gd name="T0" fmla="*/ 0 w 46"/>
                <a:gd name="T1" fmla="*/ 2147483646 h 33"/>
                <a:gd name="T2" fmla="*/ 2147483646 w 46"/>
                <a:gd name="T3" fmla="*/ 2147483646 h 33"/>
                <a:gd name="T4" fmla="*/ 2147483646 w 46"/>
                <a:gd name="T5" fmla="*/ 2147483646 h 33"/>
                <a:gd name="T6" fmla="*/ 2147483646 w 46"/>
                <a:gd name="T7" fmla="*/ 2147483646 h 33"/>
                <a:gd name="T8" fmla="*/ 2147483646 w 46"/>
                <a:gd name="T9" fmla="*/ 2147483646 h 33"/>
                <a:gd name="T10" fmla="*/ 2147483646 w 46"/>
                <a:gd name="T11" fmla="*/ 2147483646 h 33"/>
                <a:gd name="T12" fmla="*/ 2147483646 w 46"/>
                <a:gd name="T13" fmla="*/ 2147483646 h 33"/>
                <a:gd name="T14" fmla="*/ 2147483646 w 46"/>
                <a:gd name="T15" fmla="*/ 0 h 33"/>
                <a:gd name="T16" fmla="*/ 2147483646 w 46"/>
                <a:gd name="T17" fmla="*/ 0 h 33"/>
                <a:gd name="T18" fmla="*/ 2147483646 w 46"/>
                <a:gd name="T19" fmla="*/ 2147483646 h 33"/>
                <a:gd name="T20" fmla="*/ 2147483646 w 46"/>
                <a:gd name="T21" fmla="*/ 2147483646 h 33"/>
                <a:gd name="T22" fmla="*/ 2147483646 w 46"/>
                <a:gd name="T23" fmla="*/ 2147483646 h 33"/>
                <a:gd name="T24" fmla="*/ 2147483646 w 46"/>
                <a:gd name="T25" fmla="*/ 2147483646 h 33"/>
                <a:gd name="T26" fmla="*/ 2147483646 w 46"/>
                <a:gd name="T27" fmla="*/ 2147483646 h 33"/>
                <a:gd name="T28" fmla="*/ 2147483646 w 46"/>
                <a:gd name="T29" fmla="*/ 2147483646 h 33"/>
                <a:gd name="T30" fmla="*/ 2147483646 w 46"/>
                <a:gd name="T31" fmla="*/ 2147483646 h 33"/>
                <a:gd name="T32" fmla="*/ 2147483646 w 46"/>
                <a:gd name="T33" fmla="*/ 2147483646 h 33"/>
                <a:gd name="T34" fmla="*/ 2147483646 w 46"/>
                <a:gd name="T35" fmla="*/ 2147483646 h 33"/>
                <a:gd name="T36" fmla="*/ 2147483646 w 46"/>
                <a:gd name="T37" fmla="*/ 2147483646 h 33"/>
                <a:gd name="T38" fmla="*/ 2147483646 w 46"/>
                <a:gd name="T39" fmla="*/ 2147483646 h 33"/>
                <a:gd name="T40" fmla="*/ 2147483646 w 46"/>
                <a:gd name="T41" fmla="*/ 2147483646 h 33"/>
                <a:gd name="T42" fmla="*/ 2147483646 w 46"/>
                <a:gd name="T43" fmla="*/ 2147483646 h 33"/>
                <a:gd name="T44" fmla="*/ 2147483646 w 46"/>
                <a:gd name="T45" fmla="*/ 2147483646 h 33"/>
                <a:gd name="T46" fmla="*/ 2147483646 w 46"/>
                <a:gd name="T47" fmla="*/ 2147483646 h 33"/>
                <a:gd name="T48" fmla="*/ 2147483646 w 46"/>
                <a:gd name="T49" fmla="*/ 2147483646 h 33"/>
                <a:gd name="T50" fmla="*/ 2147483646 w 46"/>
                <a:gd name="T51" fmla="*/ 2147483646 h 33"/>
                <a:gd name="T52" fmla="*/ 2147483646 w 46"/>
                <a:gd name="T53" fmla="*/ 2147483646 h 33"/>
                <a:gd name="T54" fmla="*/ 2147483646 w 46"/>
                <a:gd name="T55" fmla="*/ 2147483646 h 33"/>
                <a:gd name="T56" fmla="*/ 2147483646 w 46"/>
                <a:gd name="T57" fmla="*/ 2147483646 h 33"/>
                <a:gd name="T58" fmla="*/ 2147483646 w 46"/>
                <a:gd name="T59" fmla="*/ 2147483646 h 33"/>
                <a:gd name="T60" fmla="*/ 2147483646 w 46"/>
                <a:gd name="T61" fmla="*/ 2147483646 h 33"/>
                <a:gd name="T62" fmla="*/ 2147483646 w 46"/>
                <a:gd name="T63" fmla="*/ 2147483646 h 33"/>
                <a:gd name="T64" fmla="*/ 2147483646 w 46"/>
                <a:gd name="T65" fmla="*/ 2147483646 h 33"/>
                <a:gd name="T66" fmla="*/ 2147483646 w 46"/>
                <a:gd name="T67" fmla="*/ 2147483646 h 33"/>
                <a:gd name="T68" fmla="*/ 2147483646 w 46"/>
                <a:gd name="T69" fmla="*/ 2147483646 h 33"/>
                <a:gd name="T70" fmla="*/ 2147483646 w 46"/>
                <a:gd name="T71" fmla="*/ 2147483646 h 33"/>
                <a:gd name="T72" fmla="*/ 2147483646 w 46"/>
                <a:gd name="T73" fmla="*/ 2147483646 h 33"/>
                <a:gd name="T74" fmla="*/ 2147483646 w 46"/>
                <a:gd name="T75" fmla="*/ 2147483646 h 33"/>
                <a:gd name="T76" fmla="*/ 0 w 46"/>
                <a:gd name="T77" fmla="*/ 2147483646 h 3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6"/>
                <a:gd name="T118" fmla="*/ 0 h 33"/>
                <a:gd name="T119" fmla="*/ 46 w 46"/>
                <a:gd name="T120" fmla="*/ 33 h 3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6" h="33">
                  <a:moveTo>
                    <a:pt x="0" y="7"/>
                  </a:moveTo>
                  <a:cubicBezTo>
                    <a:pt x="1" y="6"/>
                    <a:pt x="3" y="4"/>
                    <a:pt x="5" y="3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0" y="2"/>
                    <a:pt x="12" y="3"/>
                    <a:pt x="13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4"/>
                    <a:pt x="18" y="3"/>
                    <a:pt x="18" y="3"/>
                  </a:cubicBezTo>
                  <a:cubicBezTo>
                    <a:pt x="19" y="2"/>
                    <a:pt x="20" y="2"/>
                    <a:pt x="21" y="1"/>
                  </a:cubicBezTo>
                  <a:cubicBezTo>
                    <a:pt x="21" y="1"/>
                    <a:pt x="22" y="0"/>
                    <a:pt x="23" y="0"/>
                  </a:cubicBezTo>
                  <a:cubicBezTo>
                    <a:pt x="25" y="0"/>
                    <a:pt x="26" y="0"/>
                    <a:pt x="28" y="0"/>
                  </a:cubicBezTo>
                  <a:cubicBezTo>
                    <a:pt x="29" y="0"/>
                    <a:pt x="31" y="1"/>
                    <a:pt x="31" y="2"/>
                  </a:cubicBezTo>
                  <a:cubicBezTo>
                    <a:pt x="32" y="2"/>
                    <a:pt x="31" y="4"/>
                    <a:pt x="32" y="4"/>
                  </a:cubicBezTo>
                  <a:cubicBezTo>
                    <a:pt x="33" y="5"/>
                    <a:pt x="34" y="3"/>
                    <a:pt x="35" y="4"/>
                  </a:cubicBezTo>
                  <a:cubicBezTo>
                    <a:pt x="36" y="4"/>
                    <a:pt x="38" y="5"/>
                    <a:pt x="38" y="6"/>
                  </a:cubicBezTo>
                  <a:cubicBezTo>
                    <a:pt x="39" y="7"/>
                    <a:pt x="37" y="9"/>
                    <a:pt x="37" y="11"/>
                  </a:cubicBezTo>
                  <a:cubicBezTo>
                    <a:pt x="38" y="12"/>
                    <a:pt x="40" y="11"/>
                    <a:pt x="41" y="11"/>
                  </a:cubicBezTo>
                  <a:cubicBezTo>
                    <a:pt x="42" y="12"/>
                    <a:pt x="43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4" y="16"/>
                    <a:pt x="45" y="16"/>
                    <a:pt x="45" y="16"/>
                  </a:cubicBezTo>
                  <a:cubicBezTo>
                    <a:pt x="46" y="17"/>
                    <a:pt x="46" y="18"/>
                    <a:pt x="46" y="19"/>
                  </a:cubicBezTo>
                  <a:cubicBezTo>
                    <a:pt x="45" y="21"/>
                    <a:pt x="43" y="21"/>
                    <a:pt x="42" y="22"/>
                  </a:cubicBezTo>
                  <a:cubicBezTo>
                    <a:pt x="41" y="22"/>
                    <a:pt x="40" y="22"/>
                    <a:pt x="40" y="23"/>
                  </a:cubicBezTo>
                  <a:cubicBezTo>
                    <a:pt x="39" y="24"/>
                    <a:pt x="38" y="25"/>
                    <a:pt x="38" y="26"/>
                  </a:cubicBezTo>
                  <a:cubicBezTo>
                    <a:pt x="38" y="27"/>
                    <a:pt x="39" y="28"/>
                    <a:pt x="39" y="29"/>
                  </a:cubicBezTo>
                  <a:cubicBezTo>
                    <a:pt x="39" y="30"/>
                    <a:pt x="40" y="32"/>
                    <a:pt x="40" y="33"/>
                  </a:cubicBezTo>
                  <a:cubicBezTo>
                    <a:pt x="39" y="33"/>
                    <a:pt x="38" y="33"/>
                    <a:pt x="37" y="33"/>
                  </a:cubicBezTo>
                  <a:cubicBezTo>
                    <a:pt x="36" y="32"/>
                    <a:pt x="34" y="32"/>
                    <a:pt x="33" y="31"/>
                  </a:cubicBezTo>
                  <a:cubicBezTo>
                    <a:pt x="32" y="30"/>
                    <a:pt x="30" y="29"/>
                    <a:pt x="29" y="28"/>
                  </a:cubicBezTo>
                  <a:cubicBezTo>
                    <a:pt x="28" y="27"/>
                    <a:pt x="28" y="25"/>
                    <a:pt x="27" y="25"/>
                  </a:cubicBezTo>
                  <a:cubicBezTo>
                    <a:pt x="26" y="24"/>
                    <a:pt x="25" y="25"/>
                    <a:pt x="25" y="25"/>
                  </a:cubicBezTo>
                  <a:cubicBezTo>
                    <a:pt x="23" y="25"/>
                    <a:pt x="22" y="26"/>
                    <a:pt x="21" y="25"/>
                  </a:cubicBezTo>
                  <a:cubicBezTo>
                    <a:pt x="20" y="25"/>
                    <a:pt x="21" y="23"/>
                    <a:pt x="20" y="22"/>
                  </a:cubicBezTo>
                  <a:cubicBezTo>
                    <a:pt x="20" y="21"/>
                    <a:pt x="20" y="19"/>
                    <a:pt x="18" y="19"/>
                  </a:cubicBezTo>
                  <a:cubicBezTo>
                    <a:pt x="17" y="18"/>
                    <a:pt x="16" y="19"/>
                    <a:pt x="14" y="19"/>
                  </a:cubicBezTo>
                  <a:cubicBezTo>
                    <a:pt x="14" y="18"/>
                    <a:pt x="13" y="17"/>
                    <a:pt x="13" y="17"/>
                  </a:cubicBezTo>
                  <a:cubicBezTo>
                    <a:pt x="12" y="16"/>
                    <a:pt x="10" y="17"/>
                    <a:pt x="9" y="16"/>
                  </a:cubicBezTo>
                  <a:cubicBezTo>
                    <a:pt x="8" y="15"/>
                    <a:pt x="8" y="13"/>
                    <a:pt x="7" y="13"/>
                  </a:cubicBezTo>
                  <a:cubicBezTo>
                    <a:pt x="6" y="12"/>
                    <a:pt x="5" y="12"/>
                    <a:pt x="4" y="12"/>
                  </a:cubicBezTo>
                  <a:cubicBezTo>
                    <a:pt x="3" y="12"/>
                    <a:pt x="2" y="12"/>
                    <a:pt x="2" y="11"/>
                  </a:cubicBezTo>
                  <a:cubicBezTo>
                    <a:pt x="1" y="10"/>
                    <a:pt x="0" y="8"/>
                    <a:pt x="0" y="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159"/>
            <p:cNvSpPr>
              <a:spLocks noChangeAspect="1"/>
            </p:cNvSpPr>
            <p:nvPr/>
          </p:nvSpPr>
          <p:spPr bwMode="auto">
            <a:xfrm>
              <a:off x="4315061" y="2602310"/>
              <a:ext cx="60067" cy="89838"/>
            </a:xfrm>
            <a:custGeom>
              <a:avLst/>
              <a:gdLst>
                <a:gd name="T0" fmla="*/ 2147483646 w 35"/>
                <a:gd name="T1" fmla="*/ 2147483646 h 47"/>
                <a:gd name="T2" fmla="*/ 0 w 35"/>
                <a:gd name="T3" fmla="*/ 2147483646 h 47"/>
                <a:gd name="T4" fmla="*/ 0 w 35"/>
                <a:gd name="T5" fmla="*/ 2147483646 h 47"/>
                <a:gd name="T6" fmla="*/ 0 w 35"/>
                <a:gd name="T7" fmla="*/ 2147483646 h 47"/>
                <a:gd name="T8" fmla="*/ 2147483646 w 35"/>
                <a:gd name="T9" fmla="*/ 2147483646 h 47"/>
                <a:gd name="T10" fmla="*/ 2147483646 w 35"/>
                <a:gd name="T11" fmla="*/ 2147483646 h 47"/>
                <a:gd name="T12" fmla="*/ 2147483646 w 35"/>
                <a:gd name="T13" fmla="*/ 2147483646 h 47"/>
                <a:gd name="T14" fmla="*/ 2147483646 w 35"/>
                <a:gd name="T15" fmla="*/ 2147483646 h 47"/>
                <a:gd name="T16" fmla="*/ 2147483646 w 35"/>
                <a:gd name="T17" fmla="*/ 2147483646 h 47"/>
                <a:gd name="T18" fmla="*/ 2147483646 w 35"/>
                <a:gd name="T19" fmla="*/ 2147483646 h 47"/>
                <a:gd name="T20" fmla="*/ 2147483646 w 35"/>
                <a:gd name="T21" fmla="*/ 2147483646 h 47"/>
                <a:gd name="T22" fmla="*/ 2147483646 w 35"/>
                <a:gd name="T23" fmla="*/ 2147483646 h 47"/>
                <a:gd name="T24" fmla="*/ 2147483646 w 35"/>
                <a:gd name="T25" fmla="*/ 0 h 47"/>
                <a:gd name="T26" fmla="*/ 2147483646 w 35"/>
                <a:gd name="T27" fmla="*/ 2147483646 h 47"/>
                <a:gd name="T28" fmla="*/ 2147483646 w 35"/>
                <a:gd name="T29" fmla="*/ 2147483646 h 47"/>
                <a:gd name="T30" fmla="*/ 2147483646 w 35"/>
                <a:gd name="T31" fmla="*/ 2147483646 h 47"/>
                <a:gd name="T32" fmla="*/ 2147483646 w 35"/>
                <a:gd name="T33" fmla="*/ 2147483646 h 47"/>
                <a:gd name="T34" fmla="*/ 2147483646 w 35"/>
                <a:gd name="T35" fmla="*/ 2147483646 h 47"/>
                <a:gd name="T36" fmla="*/ 2147483646 w 35"/>
                <a:gd name="T37" fmla="*/ 2147483646 h 47"/>
                <a:gd name="T38" fmla="*/ 2147483646 w 35"/>
                <a:gd name="T39" fmla="*/ 2147483646 h 47"/>
                <a:gd name="T40" fmla="*/ 2147483646 w 35"/>
                <a:gd name="T41" fmla="*/ 2147483646 h 47"/>
                <a:gd name="T42" fmla="*/ 2147483646 w 35"/>
                <a:gd name="T43" fmla="*/ 2147483646 h 47"/>
                <a:gd name="T44" fmla="*/ 2147483646 w 35"/>
                <a:gd name="T45" fmla="*/ 2147483646 h 47"/>
                <a:gd name="T46" fmla="*/ 2147483646 w 35"/>
                <a:gd name="T47" fmla="*/ 2147483646 h 47"/>
                <a:gd name="T48" fmla="*/ 2147483646 w 35"/>
                <a:gd name="T49" fmla="*/ 2147483646 h 47"/>
                <a:gd name="T50" fmla="*/ 2147483646 w 35"/>
                <a:gd name="T51" fmla="*/ 2147483646 h 47"/>
                <a:gd name="T52" fmla="*/ 2147483646 w 35"/>
                <a:gd name="T53" fmla="*/ 2147483646 h 47"/>
                <a:gd name="T54" fmla="*/ 2147483646 w 35"/>
                <a:gd name="T55" fmla="*/ 2147483646 h 47"/>
                <a:gd name="T56" fmla="*/ 2147483646 w 35"/>
                <a:gd name="T57" fmla="*/ 2147483646 h 47"/>
                <a:gd name="T58" fmla="*/ 2147483646 w 35"/>
                <a:gd name="T59" fmla="*/ 2147483646 h 47"/>
                <a:gd name="T60" fmla="*/ 2147483646 w 35"/>
                <a:gd name="T61" fmla="*/ 2147483646 h 47"/>
                <a:gd name="T62" fmla="*/ 2147483646 w 35"/>
                <a:gd name="T63" fmla="*/ 2147483646 h 47"/>
                <a:gd name="T64" fmla="*/ 2147483646 w 35"/>
                <a:gd name="T65" fmla="*/ 2147483646 h 47"/>
                <a:gd name="T66" fmla="*/ 2147483646 w 35"/>
                <a:gd name="T67" fmla="*/ 2147483646 h 47"/>
                <a:gd name="T68" fmla="*/ 2147483646 w 35"/>
                <a:gd name="T69" fmla="*/ 2147483646 h 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"/>
                <a:gd name="T106" fmla="*/ 0 h 47"/>
                <a:gd name="T107" fmla="*/ 35 w 35"/>
                <a:gd name="T108" fmla="*/ 47 h 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" h="47">
                  <a:moveTo>
                    <a:pt x="1" y="36"/>
                  </a:moveTo>
                  <a:cubicBezTo>
                    <a:pt x="1" y="34"/>
                    <a:pt x="0" y="32"/>
                    <a:pt x="0" y="31"/>
                  </a:cubicBezTo>
                  <a:cubicBezTo>
                    <a:pt x="0" y="29"/>
                    <a:pt x="0" y="28"/>
                    <a:pt x="0" y="27"/>
                  </a:cubicBezTo>
                  <a:cubicBezTo>
                    <a:pt x="0" y="26"/>
                    <a:pt x="0" y="25"/>
                    <a:pt x="0" y="23"/>
                  </a:cubicBezTo>
                  <a:cubicBezTo>
                    <a:pt x="1" y="21"/>
                    <a:pt x="2" y="20"/>
                    <a:pt x="3" y="18"/>
                  </a:cubicBezTo>
                  <a:cubicBezTo>
                    <a:pt x="4" y="16"/>
                    <a:pt x="4" y="14"/>
                    <a:pt x="4" y="12"/>
                  </a:cubicBezTo>
                  <a:cubicBezTo>
                    <a:pt x="5" y="11"/>
                    <a:pt x="5" y="10"/>
                    <a:pt x="6" y="9"/>
                  </a:cubicBezTo>
                  <a:cubicBezTo>
                    <a:pt x="8" y="8"/>
                    <a:pt x="9" y="9"/>
                    <a:pt x="10" y="8"/>
                  </a:cubicBezTo>
                  <a:cubicBezTo>
                    <a:pt x="12" y="7"/>
                    <a:pt x="12" y="6"/>
                    <a:pt x="13" y="5"/>
                  </a:cubicBezTo>
                  <a:cubicBezTo>
                    <a:pt x="15" y="3"/>
                    <a:pt x="17" y="2"/>
                    <a:pt x="19" y="1"/>
                  </a:cubicBezTo>
                  <a:cubicBezTo>
                    <a:pt x="20" y="1"/>
                    <a:pt x="22" y="2"/>
                    <a:pt x="23" y="2"/>
                  </a:cubicBezTo>
                  <a:cubicBezTo>
                    <a:pt x="24" y="2"/>
                    <a:pt x="24" y="1"/>
                    <a:pt x="25" y="1"/>
                  </a:cubicBezTo>
                  <a:cubicBezTo>
                    <a:pt x="27" y="0"/>
                    <a:pt x="28" y="0"/>
                    <a:pt x="30" y="0"/>
                  </a:cubicBezTo>
                  <a:cubicBezTo>
                    <a:pt x="31" y="0"/>
                    <a:pt x="30" y="2"/>
                    <a:pt x="31" y="2"/>
                  </a:cubicBezTo>
                  <a:cubicBezTo>
                    <a:pt x="31" y="3"/>
                    <a:pt x="33" y="2"/>
                    <a:pt x="33" y="3"/>
                  </a:cubicBezTo>
                  <a:cubicBezTo>
                    <a:pt x="34" y="3"/>
                    <a:pt x="34" y="4"/>
                    <a:pt x="35" y="5"/>
                  </a:cubicBezTo>
                  <a:cubicBezTo>
                    <a:pt x="35" y="6"/>
                    <a:pt x="35" y="7"/>
                    <a:pt x="34" y="9"/>
                  </a:cubicBezTo>
                  <a:cubicBezTo>
                    <a:pt x="34" y="11"/>
                    <a:pt x="32" y="12"/>
                    <a:pt x="32" y="14"/>
                  </a:cubicBezTo>
                  <a:cubicBezTo>
                    <a:pt x="32" y="16"/>
                    <a:pt x="33" y="18"/>
                    <a:pt x="33" y="20"/>
                  </a:cubicBezTo>
                  <a:cubicBezTo>
                    <a:pt x="32" y="21"/>
                    <a:pt x="30" y="22"/>
                    <a:pt x="29" y="23"/>
                  </a:cubicBezTo>
                  <a:cubicBezTo>
                    <a:pt x="29" y="25"/>
                    <a:pt x="30" y="26"/>
                    <a:pt x="29" y="27"/>
                  </a:cubicBezTo>
                  <a:cubicBezTo>
                    <a:pt x="28" y="28"/>
                    <a:pt x="26" y="28"/>
                    <a:pt x="25" y="28"/>
                  </a:cubicBezTo>
                  <a:cubicBezTo>
                    <a:pt x="24" y="29"/>
                    <a:pt x="21" y="27"/>
                    <a:pt x="21" y="28"/>
                  </a:cubicBezTo>
                  <a:cubicBezTo>
                    <a:pt x="20" y="31"/>
                    <a:pt x="23" y="33"/>
                    <a:pt x="23" y="36"/>
                  </a:cubicBezTo>
                  <a:cubicBezTo>
                    <a:pt x="23" y="37"/>
                    <a:pt x="23" y="39"/>
                    <a:pt x="22" y="40"/>
                  </a:cubicBezTo>
                  <a:cubicBezTo>
                    <a:pt x="22" y="41"/>
                    <a:pt x="21" y="42"/>
                    <a:pt x="21" y="43"/>
                  </a:cubicBezTo>
                  <a:cubicBezTo>
                    <a:pt x="20" y="44"/>
                    <a:pt x="21" y="45"/>
                    <a:pt x="21" y="46"/>
                  </a:cubicBezTo>
                  <a:cubicBezTo>
                    <a:pt x="20" y="46"/>
                    <a:pt x="18" y="47"/>
                    <a:pt x="17" y="46"/>
                  </a:cubicBezTo>
                  <a:cubicBezTo>
                    <a:pt x="17" y="44"/>
                    <a:pt x="19" y="42"/>
                    <a:pt x="18" y="41"/>
                  </a:cubicBezTo>
                  <a:cubicBezTo>
                    <a:pt x="18" y="40"/>
                    <a:pt x="16" y="39"/>
                    <a:pt x="15" y="39"/>
                  </a:cubicBezTo>
                  <a:cubicBezTo>
                    <a:pt x="14" y="38"/>
                    <a:pt x="13" y="40"/>
                    <a:pt x="12" y="39"/>
                  </a:cubicBezTo>
                  <a:cubicBezTo>
                    <a:pt x="11" y="39"/>
                    <a:pt x="12" y="37"/>
                    <a:pt x="11" y="37"/>
                  </a:cubicBezTo>
                  <a:cubicBezTo>
                    <a:pt x="11" y="36"/>
                    <a:pt x="9" y="35"/>
                    <a:pt x="8" y="35"/>
                  </a:cubicBezTo>
                  <a:cubicBezTo>
                    <a:pt x="6" y="35"/>
                    <a:pt x="5" y="35"/>
                    <a:pt x="3" y="35"/>
                  </a:cubicBezTo>
                  <a:cubicBezTo>
                    <a:pt x="2" y="35"/>
                    <a:pt x="1" y="36"/>
                    <a:pt x="1" y="3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161"/>
            <p:cNvSpPr>
              <a:spLocks noChangeAspect="1"/>
            </p:cNvSpPr>
            <p:nvPr/>
          </p:nvSpPr>
          <p:spPr bwMode="auto">
            <a:xfrm>
              <a:off x="4055742" y="2538141"/>
              <a:ext cx="54208" cy="48127"/>
            </a:xfrm>
            <a:custGeom>
              <a:avLst/>
              <a:gdLst>
                <a:gd name="T0" fmla="*/ 2147483646 w 31"/>
                <a:gd name="T1" fmla="*/ 2147483646 h 25"/>
                <a:gd name="T2" fmla="*/ 2147483646 w 31"/>
                <a:gd name="T3" fmla="*/ 2147483646 h 25"/>
                <a:gd name="T4" fmla="*/ 2147483646 w 31"/>
                <a:gd name="T5" fmla="*/ 2147483646 h 25"/>
                <a:gd name="T6" fmla="*/ 2147483646 w 31"/>
                <a:gd name="T7" fmla="*/ 2147483646 h 25"/>
                <a:gd name="T8" fmla="*/ 2147483646 w 31"/>
                <a:gd name="T9" fmla="*/ 2147483646 h 25"/>
                <a:gd name="T10" fmla="*/ 2147483646 w 31"/>
                <a:gd name="T11" fmla="*/ 2147483646 h 25"/>
                <a:gd name="T12" fmla="*/ 2147483646 w 31"/>
                <a:gd name="T13" fmla="*/ 0 h 25"/>
                <a:gd name="T14" fmla="*/ 2147483646 w 31"/>
                <a:gd name="T15" fmla="*/ 2147483646 h 25"/>
                <a:gd name="T16" fmla="*/ 2147483646 w 31"/>
                <a:gd name="T17" fmla="*/ 0 h 25"/>
                <a:gd name="T18" fmla="*/ 2147483646 w 31"/>
                <a:gd name="T19" fmla="*/ 2147483646 h 25"/>
                <a:gd name="T20" fmla="*/ 2147483646 w 31"/>
                <a:gd name="T21" fmla="*/ 2147483646 h 25"/>
                <a:gd name="T22" fmla="*/ 2147483646 w 31"/>
                <a:gd name="T23" fmla="*/ 2147483646 h 25"/>
                <a:gd name="T24" fmla="*/ 2147483646 w 31"/>
                <a:gd name="T25" fmla="*/ 2147483646 h 25"/>
                <a:gd name="T26" fmla="*/ 0 w 31"/>
                <a:gd name="T27" fmla="*/ 2147483646 h 25"/>
                <a:gd name="T28" fmla="*/ 2147483646 w 31"/>
                <a:gd name="T29" fmla="*/ 2147483646 h 25"/>
                <a:gd name="T30" fmla="*/ 2147483646 w 31"/>
                <a:gd name="T31" fmla="*/ 2147483646 h 25"/>
                <a:gd name="T32" fmla="*/ 2147483646 w 31"/>
                <a:gd name="T33" fmla="*/ 2147483646 h 25"/>
                <a:gd name="T34" fmla="*/ 2147483646 w 31"/>
                <a:gd name="T35" fmla="*/ 2147483646 h 25"/>
                <a:gd name="T36" fmla="*/ 2147483646 w 31"/>
                <a:gd name="T37" fmla="*/ 2147483646 h 25"/>
                <a:gd name="T38" fmla="*/ 2147483646 w 31"/>
                <a:gd name="T39" fmla="*/ 2147483646 h 25"/>
                <a:gd name="T40" fmla="*/ 2147483646 w 31"/>
                <a:gd name="T41" fmla="*/ 2147483646 h 25"/>
                <a:gd name="T42" fmla="*/ 2147483646 w 31"/>
                <a:gd name="T43" fmla="*/ 2147483646 h 2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1"/>
                <a:gd name="T67" fmla="*/ 0 h 25"/>
                <a:gd name="T68" fmla="*/ 31 w 31"/>
                <a:gd name="T69" fmla="*/ 25 h 2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1" h="25">
                  <a:moveTo>
                    <a:pt x="24" y="25"/>
                  </a:moveTo>
                  <a:lnTo>
                    <a:pt x="26" y="20"/>
                  </a:lnTo>
                  <a:cubicBezTo>
                    <a:pt x="27" y="19"/>
                    <a:pt x="30" y="20"/>
                    <a:pt x="30" y="18"/>
                  </a:cubicBezTo>
                  <a:cubicBezTo>
                    <a:pt x="31" y="17"/>
                    <a:pt x="30" y="15"/>
                    <a:pt x="30" y="13"/>
                  </a:cubicBezTo>
                  <a:cubicBezTo>
                    <a:pt x="30" y="11"/>
                    <a:pt x="29" y="9"/>
                    <a:pt x="29" y="8"/>
                  </a:cubicBezTo>
                  <a:cubicBezTo>
                    <a:pt x="28" y="6"/>
                    <a:pt x="28" y="4"/>
                    <a:pt x="27" y="2"/>
                  </a:cubicBezTo>
                  <a:cubicBezTo>
                    <a:pt x="26" y="1"/>
                    <a:pt x="24" y="0"/>
                    <a:pt x="22" y="0"/>
                  </a:cubicBezTo>
                  <a:cubicBezTo>
                    <a:pt x="21" y="0"/>
                    <a:pt x="19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  <a:cubicBezTo>
                    <a:pt x="13" y="1"/>
                    <a:pt x="12" y="3"/>
                    <a:pt x="11" y="5"/>
                  </a:cubicBezTo>
                  <a:cubicBezTo>
                    <a:pt x="10" y="6"/>
                    <a:pt x="9" y="8"/>
                    <a:pt x="8" y="8"/>
                  </a:cubicBezTo>
                  <a:cubicBezTo>
                    <a:pt x="7" y="9"/>
                    <a:pt x="5" y="7"/>
                    <a:pt x="4" y="8"/>
                  </a:cubicBezTo>
                  <a:cubicBezTo>
                    <a:pt x="3" y="9"/>
                    <a:pt x="5" y="10"/>
                    <a:pt x="5" y="11"/>
                  </a:cubicBezTo>
                  <a:cubicBezTo>
                    <a:pt x="4" y="12"/>
                    <a:pt x="0" y="12"/>
                    <a:pt x="0" y="13"/>
                  </a:cubicBezTo>
                  <a:cubicBezTo>
                    <a:pt x="1" y="16"/>
                    <a:pt x="3" y="17"/>
                    <a:pt x="5" y="19"/>
                  </a:cubicBezTo>
                  <a:cubicBezTo>
                    <a:pt x="7" y="20"/>
                    <a:pt x="9" y="20"/>
                    <a:pt x="11" y="20"/>
                  </a:cubicBezTo>
                  <a:cubicBezTo>
                    <a:pt x="12" y="20"/>
                    <a:pt x="13" y="19"/>
                    <a:pt x="13" y="18"/>
                  </a:cubicBezTo>
                  <a:cubicBezTo>
                    <a:pt x="14" y="17"/>
                    <a:pt x="12" y="16"/>
                    <a:pt x="12" y="15"/>
                  </a:cubicBezTo>
                  <a:cubicBezTo>
                    <a:pt x="13" y="15"/>
                    <a:pt x="14" y="15"/>
                    <a:pt x="15" y="15"/>
                  </a:cubicBezTo>
                  <a:cubicBezTo>
                    <a:pt x="17" y="16"/>
                    <a:pt x="17" y="18"/>
                    <a:pt x="18" y="19"/>
                  </a:cubicBezTo>
                  <a:cubicBezTo>
                    <a:pt x="20" y="20"/>
                    <a:pt x="21" y="21"/>
                    <a:pt x="22" y="22"/>
                  </a:cubicBezTo>
                  <a:cubicBezTo>
                    <a:pt x="23" y="22"/>
                    <a:pt x="23" y="24"/>
                    <a:pt x="24" y="2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215"/>
            <p:cNvSpPr>
              <a:spLocks noChangeAspect="1"/>
            </p:cNvSpPr>
            <p:nvPr/>
          </p:nvSpPr>
          <p:spPr bwMode="auto">
            <a:xfrm>
              <a:off x="4024977" y="2926368"/>
              <a:ext cx="271037" cy="243846"/>
            </a:xfrm>
            <a:custGeom>
              <a:avLst/>
              <a:gdLst>
                <a:gd name="T0" fmla="*/ 2147483646 w 154"/>
                <a:gd name="T1" fmla="*/ 2147483646 h 126"/>
                <a:gd name="T2" fmla="*/ 2147483646 w 154"/>
                <a:gd name="T3" fmla="*/ 2147483646 h 126"/>
                <a:gd name="T4" fmla="*/ 2147483646 w 154"/>
                <a:gd name="T5" fmla="*/ 2147483646 h 126"/>
                <a:gd name="T6" fmla="*/ 2147483646 w 154"/>
                <a:gd name="T7" fmla="*/ 2147483646 h 126"/>
                <a:gd name="T8" fmla="*/ 2147483646 w 154"/>
                <a:gd name="T9" fmla="*/ 2147483646 h 126"/>
                <a:gd name="T10" fmla="*/ 2147483646 w 154"/>
                <a:gd name="T11" fmla="*/ 2147483646 h 126"/>
                <a:gd name="T12" fmla="*/ 2147483646 w 154"/>
                <a:gd name="T13" fmla="*/ 2147483646 h 126"/>
                <a:gd name="T14" fmla="*/ 2147483646 w 154"/>
                <a:gd name="T15" fmla="*/ 2147483646 h 126"/>
                <a:gd name="T16" fmla="*/ 2147483646 w 154"/>
                <a:gd name="T17" fmla="*/ 2147483646 h 126"/>
                <a:gd name="T18" fmla="*/ 2147483646 w 154"/>
                <a:gd name="T19" fmla="*/ 2147483646 h 126"/>
                <a:gd name="T20" fmla="*/ 2147483646 w 154"/>
                <a:gd name="T21" fmla="*/ 2147483646 h 126"/>
                <a:gd name="T22" fmla="*/ 2147483646 w 154"/>
                <a:gd name="T23" fmla="*/ 2147483646 h 126"/>
                <a:gd name="T24" fmla="*/ 2147483646 w 154"/>
                <a:gd name="T25" fmla="*/ 2147483646 h 126"/>
                <a:gd name="T26" fmla="*/ 2147483646 w 154"/>
                <a:gd name="T27" fmla="*/ 2147483646 h 126"/>
                <a:gd name="T28" fmla="*/ 2147483646 w 154"/>
                <a:gd name="T29" fmla="*/ 2147483646 h 126"/>
                <a:gd name="T30" fmla="*/ 2147483646 w 154"/>
                <a:gd name="T31" fmla="*/ 2147483646 h 126"/>
                <a:gd name="T32" fmla="*/ 2147483646 w 154"/>
                <a:gd name="T33" fmla="*/ 2147483646 h 126"/>
                <a:gd name="T34" fmla="*/ 2147483646 w 154"/>
                <a:gd name="T35" fmla="*/ 2147483646 h 126"/>
                <a:gd name="T36" fmla="*/ 2147483646 w 154"/>
                <a:gd name="T37" fmla="*/ 2147483646 h 126"/>
                <a:gd name="T38" fmla="*/ 2147483646 w 154"/>
                <a:gd name="T39" fmla="*/ 2147483646 h 126"/>
                <a:gd name="T40" fmla="*/ 2147483646 w 154"/>
                <a:gd name="T41" fmla="*/ 2147483646 h 126"/>
                <a:gd name="T42" fmla="*/ 2147483646 w 154"/>
                <a:gd name="T43" fmla="*/ 2147483646 h 126"/>
                <a:gd name="T44" fmla="*/ 2147483646 w 154"/>
                <a:gd name="T45" fmla="*/ 2147483646 h 126"/>
                <a:gd name="T46" fmla="*/ 2147483646 w 154"/>
                <a:gd name="T47" fmla="*/ 2147483646 h 126"/>
                <a:gd name="T48" fmla="*/ 2147483646 w 154"/>
                <a:gd name="T49" fmla="*/ 2147483646 h 126"/>
                <a:gd name="T50" fmla="*/ 2147483646 w 154"/>
                <a:gd name="T51" fmla="*/ 2147483646 h 126"/>
                <a:gd name="T52" fmla="*/ 2147483646 w 154"/>
                <a:gd name="T53" fmla="*/ 2147483646 h 126"/>
                <a:gd name="T54" fmla="*/ 2147483646 w 154"/>
                <a:gd name="T55" fmla="*/ 2147483646 h 126"/>
                <a:gd name="T56" fmla="*/ 2147483646 w 154"/>
                <a:gd name="T57" fmla="*/ 2147483646 h 126"/>
                <a:gd name="T58" fmla="*/ 2147483646 w 154"/>
                <a:gd name="T59" fmla="*/ 2147483646 h 126"/>
                <a:gd name="T60" fmla="*/ 2147483646 w 154"/>
                <a:gd name="T61" fmla="*/ 2147483646 h 126"/>
                <a:gd name="T62" fmla="*/ 2147483646 w 154"/>
                <a:gd name="T63" fmla="*/ 2147483646 h 126"/>
                <a:gd name="T64" fmla="*/ 2147483646 w 154"/>
                <a:gd name="T65" fmla="*/ 2147483646 h 126"/>
                <a:gd name="T66" fmla="*/ 2147483646 w 154"/>
                <a:gd name="T67" fmla="*/ 2147483646 h 126"/>
                <a:gd name="T68" fmla="*/ 2147483646 w 154"/>
                <a:gd name="T69" fmla="*/ 2147483646 h 126"/>
                <a:gd name="T70" fmla="*/ 2147483646 w 154"/>
                <a:gd name="T71" fmla="*/ 2147483646 h 126"/>
                <a:gd name="T72" fmla="*/ 2147483646 w 154"/>
                <a:gd name="T73" fmla="*/ 2147483646 h 126"/>
                <a:gd name="T74" fmla="*/ 2147483646 w 154"/>
                <a:gd name="T75" fmla="*/ 2147483646 h 126"/>
                <a:gd name="T76" fmla="*/ 2147483646 w 154"/>
                <a:gd name="T77" fmla="*/ 2147483646 h 126"/>
                <a:gd name="T78" fmla="*/ 2147483646 w 154"/>
                <a:gd name="T79" fmla="*/ 2147483646 h 126"/>
                <a:gd name="T80" fmla="*/ 2147483646 w 154"/>
                <a:gd name="T81" fmla="*/ 2147483646 h 126"/>
                <a:gd name="T82" fmla="*/ 2147483646 w 154"/>
                <a:gd name="T83" fmla="*/ 2147483646 h 126"/>
                <a:gd name="T84" fmla="*/ 2147483646 w 154"/>
                <a:gd name="T85" fmla="*/ 2147483646 h 126"/>
                <a:gd name="T86" fmla="*/ 2147483646 w 154"/>
                <a:gd name="T87" fmla="*/ 2147483646 h 126"/>
                <a:gd name="T88" fmla="*/ 2147483646 w 154"/>
                <a:gd name="T89" fmla="*/ 2147483646 h 12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4"/>
                <a:gd name="T136" fmla="*/ 0 h 126"/>
                <a:gd name="T137" fmla="*/ 154 w 154"/>
                <a:gd name="T138" fmla="*/ 126 h 12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4" h="126">
                  <a:moveTo>
                    <a:pt x="24" y="108"/>
                  </a:moveTo>
                  <a:cubicBezTo>
                    <a:pt x="23" y="106"/>
                    <a:pt x="22" y="105"/>
                    <a:pt x="22" y="102"/>
                  </a:cubicBezTo>
                  <a:cubicBezTo>
                    <a:pt x="22" y="101"/>
                    <a:pt x="24" y="99"/>
                    <a:pt x="25" y="98"/>
                  </a:cubicBezTo>
                  <a:cubicBezTo>
                    <a:pt x="26" y="96"/>
                    <a:pt x="29" y="96"/>
                    <a:pt x="29" y="94"/>
                  </a:cubicBezTo>
                  <a:cubicBezTo>
                    <a:pt x="29" y="92"/>
                    <a:pt x="26" y="91"/>
                    <a:pt x="25" y="89"/>
                  </a:cubicBezTo>
                  <a:cubicBezTo>
                    <a:pt x="25" y="88"/>
                    <a:pt x="25" y="86"/>
                    <a:pt x="25" y="85"/>
                  </a:cubicBezTo>
                  <a:cubicBezTo>
                    <a:pt x="26" y="84"/>
                    <a:pt x="28" y="83"/>
                    <a:pt x="29" y="81"/>
                  </a:cubicBezTo>
                  <a:cubicBezTo>
                    <a:pt x="30" y="80"/>
                    <a:pt x="30" y="79"/>
                    <a:pt x="29" y="78"/>
                  </a:cubicBezTo>
                  <a:cubicBezTo>
                    <a:pt x="29" y="77"/>
                    <a:pt x="27" y="77"/>
                    <a:pt x="26" y="76"/>
                  </a:cubicBezTo>
                  <a:cubicBezTo>
                    <a:pt x="25" y="74"/>
                    <a:pt x="23" y="72"/>
                    <a:pt x="24" y="70"/>
                  </a:cubicBezTo>
                  <a:cubicBezTo>
                    <a:pt x="24" y="68"/>
                    <a:pt x="27" y="69"/>
                    <a:pt x="29" y="68"/>
                  </a:cubicBezTo>
                  <a:cubicBezTo>
                    <a:pt x="30" y="67"/>
                    <a:pt x="30" y="65"/>
                    <a:pt x="30" y="63"/>
                  </a:cubicBezTo>
                  <a:cubicBezTo>
                    <a:pt x="30" y="62"/>
                    <a:pt x="28" y="61"/>
                    <a:pt x="29" y="60"/>
                  </a:cubicBezTo>
                  <a:cubicBezTo>
                    <a:pt x="29" y="59"/>
                    <a:pt x="31" y="58"/>
                    <a:pt x="31" y="57"/>
                  </a:cubicBezTo>
                  <a:cubicBezTo>
                    <a:pt x="32" y="53"/>
                    <a:pt x="29" y="50"/>
                    <a:pt x="30" y="46"/>
                  </a:cubicBezTo>
                  <a:cubicBezTo>
                    <a:pt x="31" y="44"/>
                    <a:pt x="33" y="44"/>
                    <a:pt x="35" y="42"/>
                  </a:cubicBezTo>
                  <a:cubicBezTo>
                    <a:pt x="36" y="40"/>
                    <a:pt x="39" y="39"/>
                    <a:pt x="39" y="36"/>
                  </a:cubicBezTo>
                  <a:cubicBezTo>
                    <a:pt x="39" y="35"/>
                    <a:pt x="35" y="36"/>
                    <a:pt x="34" y="35"/>
                  </a:cubicBezTo>
                  <a:cubicBezTo>
                    <a:pt x="34" y="33"/>
                    <a:pt x="36" y="31"/>
                    <a:pt x="35" y="30"/>
                  </a:cubicBezTo>
                  <a:cubicBezTo>
                    <a:pt x="33" y="29"/>
                    <a:pt x="30" y="30"/>
                    <a:pt x="28" y="30"/>
                  </a:cubicBezTo>
                  <a:cubicBezTo>
                    <a:pt x="27" y="30"/>
                    <a:pt x="26" y="32"/>
                    <a:pt x="25" y="33"/>
                  </a:cubicBezTo>
                  <a:cubicBezTo>
                    <a:pt x="24" y="33"/>
                    <a:pt x="22" y="32"/>
                    <a:pt x="21" y="32"/>
                  </a:cubicBezTo>
                  <a:cubicBezTo>
                    <a:pt x="19" y="32"/>
                    <a:pt x="16" y="34"/>
                    <a:pt x="15" y="33"/>
                  </a:cubicBezTo>
                  <a:cubicBezTo>
                    <a:pt x="13" y="32"/>
                    <a:pt x="17" y="31"/>
                    <a:pt x="17" y="29"/>
                  </a:cubicBezTo>
                  <a:cubicBezTo>
                    <a:pt x="17" y="28"/>
                    <a:pt x="15" y="27"/>
                    <a:pt x="14" y="27"/>
                  </a:cubicBezTo>
                  <a:cubicBezTo>
                    <a:pt x="11" y="28"/>
                    <a:pt x="9" y="30"/>
                    <a:pt x="6" y="31"/>
                  </a:cubicBezTo>
                  <a:cubicBezTo>
                    <a:pt x="7" y="29"/>
                    <a:pt x="8" y="28"/>
                    <a:pt x="8" y="26"/>
                  </a:cubicBezTo>
                  <a:cubicBezTo>
                    <a:pt x="8" y="25"/>
                    <a:pt x="7" y="24"/>
                    <a:pt x="7" y="23"/>
                  </a:cubicBezTo>
                  <a:cubicBezTo>
                    <a:pt x="7" y="21"/>
                    <a:pt x="9" y="20"/>
                    <a:pt x="8" y="18"/>
                  </a:cubicBezTo>
                  <a:cubicBezTo>
                    <a:pt x="7" y="17"/>
                    <a:pt x="6" y="20"/>
                    <a:pt x="5" y="19"/>
                  </a:cubicBezTo>
                  <a:cubicBezTo>
                    <a:pt x="4" y="19"/>
                    <a:pt x="4" y="17"/>
                    <a:pt x="4" y="15"/>
                  </a:cubicBezTo>
                  <a:cubicBezTo>
                    <a:pt x="3" y="14"/>
                    <a:pt x="0" y="13"/>
                    <a:pt x="1" y="12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10" y="6"/>
                    <a:pt x="12" y="7"/>
                    <a:pt x="14" y="7"/>
                  </a:cubicBezTo>
                  <a:cubicBezTo>
                    <a:pt x="15" y="6"/>
                    <a:pt x="13" y="5"/>
                    <a:pt x="14" y="4"/>
                  </a:cubicBezTo>
                  <a:cubicBezTo>
                    <a:pt x="15" y="3"/>
                    <a:pt x="16" y="2"/>
                    <a:pt x="17" y="1"/>
                  </a:cubicBezTo>
                  <a:cubicBezTo>
                    <a:pt x="19" y="1"/>
                    <a:pt x="21" y="0"/>
                    <a:pt x="23" y="0"/>
                  </a:cubicBezTo>
                  <a:cubicBezTo>
                    <a:pt x="25" y="0"/>
                    <a:pt x="26" y="3"/>
                    <a:pt x="29" y="3"/>
                  </a:cubicBezTo>
                  <a:cubicBezTo>
                    <a:pt x="33" y="4"/>
                    <a:pt x="37" y="3"/>
                    <a:pt x="42" y="3"/>
                  </a:cubicBezTo>
                  <a:cubicBezTo>
                    <a:pt x="44" y="3"/>
                    <a:pt x="46" y="2"/>
                    <a:pt x="49" y="2"/>
                  </a:cubicBezTo>
                  <a:cubicBezTo>
                    <a:pt x="51" y="2"/>
                    <a:pt x="53" y="5"/>
                    <a:pt x="55" y="5"/>
                  </a:cubicBezTo>
                  <a:cubicBezTo>
                    <a:pt x="59" y="5"/>
                    <a:pt x="63" y="5"/>
                    <a:pt x="66" y="5"/>
                  </a:cubicBezTo>
                  <a:cubicBezTo>
                    <a:pt x="68" y="5"/>
                    <a:pt x="70" y="4"/>
                    <a:pt x="71" y="4"/>
                  </a:cubicBezTo>
                  <a:cubicBezTo>
                    <a:pt x="73" y="4"/>
                    <a:pt x="75" y="7"/>
                    <a:pt x="77" y="7"/>
                  </a:cubicBezTo>
                  <a:cubicBezTo>
                    <a:pt x="78" y="7"/>
                    <a:pt x="78" y="4"/>
                    <a:pt x="80" y="4"/>
                  </a:cubicBezTo>
                  <a:cubicBezTo>
                    <a:pt x="82" y="4"/>
                    <a:pt x="83" y="7"/>
                    <a:pt x="86" y="8"/>
                  </a:cubicBezTo>
                  <a:cubicBezTo>
                    <a:pt x="88" y="8"/>
                    <a:pt x="90" y="7"/>
                    <a:pt x="92" y="7"/>
                  </a:cubicBezTo>
                  <a:cubicBezTo>
                    <a:pt x="94" y="7"/>
                    <a:pt x="96" y="7"/>
                    <a:pt x="97" y="8"/>
                  </a:cubicBezTo>
                  <a:cubicBezTo>
                    <a:pt x="99" y="9"/>
                    <a:pt x="98" y="11"/>
                    <a:pt x="100" y="12"/>
                  </a:cubicBezTo>
                  <a:cubicBezTo>
                    <a:pt x="101" y="13"/>
                    <a:pt x="103" y="13"/>
                    <a:pt x="105" y="13"/>
                  </a:cubicBezTo>
                  <a:cubicBezTo>
                    <a:pt x="107" y="14"/>
                    <a:pt x="109" y="15"/>
                    <a:pt x="111" y="16"/>
                  </a:cubicBezTo>
                  <a:cubicBezTo>
                    <a:pt x="113" y="16"/>
                    <a:pt x="115" y="16"/>
                    <a:pt x="117" y="17"/>
                  </a:cubicBezTo>
                  <a:cubicBezTo>
                    <a:pt x="119" y="17"/>
                    <a:pt x="121" y="17"/>
                    <a:pt x="122" y="16"/>
                  </a:cubicBezTo>
                  <a:cubicBezTo>
                    <a:pt x="123" y="16"/>
                    <a:pt x="123" y="14"/>
                    <a:pt x="123" y="14"/>
                  </a:cubicBezTo>
                  <a:cubicBezTo>
                    <a:pt x="126" y="15"/>
                    <a:pt x="129" y="17"/>
                    <a:pt x="131" y="18"/>
                  </a:cubicBezTo>
                  <a:cubicBezTo>
                    <a:pt x="133" y="19"/>
                    <a:pt x="134" y="20"/>
                    <a:pt x="136" y="21"/>
                  </a:cubicBezTo>
                  <a:cubicBezTo>
                    <a:pt x="138" y="21"/>
                    <a:pt x="139" y="21"/>
                    <a:pt x="141" y="21"/>
                  </a:cubicBezTo>
                  <a:cubicBezTo>
                    <a:pt x="143" y="22"/>
                    <a:pt x="146" y="22"/>
                    <a:pt x="148" y="22"/>
                  </a:cubicBezTo>
                  <a:cubicBezTo>
                    <a:pt x="149" y="22"/>
                    <a:pt x="150" y="21"/>
                    <a:pt x="151" y="21"/>
                  </a:cubicBezTo>
                  <a:cubicBezTo>
                    <a:pt x="152" y="22"/>
                    <a:pt x="153" y="24"/>
                    <a:pt x="153" y="26"/>
                  </a:cubicBezTo>
                  <a:cubicBezTo>
                    <a:pt x="154" y="28"/>
                    <a:pt x="154" y="30"/>
                    <a:pt x="153" y="32"/>
                  </a:cubicBezTo>
                  <a:cubicBezTo>
                    <a:pt x="150" y="34"/>
                    <a:pt x="146" y="35"/>
                    <a:pt x="143" y="37"/>
                  </a:cubicBezTo>
                  <a:cubicBezTo>
                    <a:pt x="142" y="38"/>
                    <a:pt x="142" y="41"/>
                    <a:pt x="141" y="41"/>
                  </a:cubicBezTo>
                  <a:cubicBezTo>
                    <a:pt x="136" y="43"/>
                    <a:pt x="130" y="42"/>
                    <a:pt x="126" y="44"/>
                  </a:cubicBezTo>
                  <a:cubicBezTo>
                    <a:pt x="124" y="45"/>
                    <a:pt x="124" y="48"/>
                    <a:pt x="123" y="49"/>
                  </a:cubicBezTo>
                  <a:cubicBezTo>
                    <a:pt x="123" y="50"/>
                    <a:pt x="124" y="51"/>
                    <a:pt x="124" y="52"/>
                  </a:cubicBezTo>
                  <a:cubicBezTo>
                    <a:pt x="123" y="54"/>
                    <a:pt x="121" y="54"/>
                    <a:pt x="119" y="56"/>
                  </a:cubicBezTo>
                  <a:cubicBezTo>
                    <a:pt x="116" y="60"/>
                    <a:pt x="113" y="65"/>
                    <a:pt x="111" y="69"/>
                  </a:cubicBezTo>
                  <a:cubicBezTo>
                    <a:pt x="110" y="71"/>
                    <a:pt x="110" y="73"/>
                    <a:pt x="111" y="74"/>
                  </a:cubicBezTo>
                  <a:cubicBezTo>
                    <a:pt x="111" y="76"/>
                    <a:pt x="113" y="78"/>
                    <a:pt x="114" y="80"/>
                  </a:cubicBezTo>
                  <a:cubicBezTo>
                    <a:pt x="115" y="81"/>
                    <a:pt x="117" y="82"/>
                    <a:pt x="117" y="83"/>
                  </a:cubicBezTo>
                  <a:cubicBezTo>
                    <a:pt x="116" y="85"/>
                    <a:pt x="112" y="86"/>
                    <a:pt x="111" y="87"/>
                  </a:cubicBezTo>
                  <a:cubicBezTo>
                    <a:pt x="109" y="89"/>
                    <a:pt x="107" y="91"/>
                    <a:pt x="106" y="93"/>
                  </a:cubicBezTo>
                  <a:cubicBezTo>
                    <a:pt x="105" y="95"/>
                    <a:pt x="104" y="97"/>
                    <a:pt x="104" y="100"/>
                  </a:cubicBezTo>
                  <a:cubicBezTo>
                    <a:pt x="104" y="101"/>
                    <a:pt x="107" y="101"/>
                    <a:pt x="106" y="102"/>
                  </a:cubicBezTo>
                  <a:cubicBezTo>
                    <a:pt x="103" y="103"/>
                    <a:pt x="100" y="102"/>
                    <a:pt x="97" y="103"/>
                  </a:cubicBezTo>
                  <a:cubicBezTo>
                    <a:pt x="96" y="104"/>
                    <a:pt x="94" y="105"/>
                    <a:pt x="93" y="107"/>
                  </a:cubicBezTo>
                  <a:cubicBezTo>
                    <a:pt x="91" y="109"/>
                    <a:pt x="92" y="112"/>
                    <a:pt x="90" y="114"/>
                  </a:cubicBezTo>
                  <a:cubicBezTo>
                    <a:pt x="90" y="115"/>
                    <a:pt x="88" y="116"/>
                    <a:pt x="87" y="116"/>
                  </a:cubicBezTo>
                  <a:cubicBezTo>
                    <a:pt x="86" y="116"/>
                    <a:pt x="85" y="114"/>
                    <a:pt x="84" y="114"/>
                  </a:cubicBezTo>
                  <a:cubicBezTo>
                    <a:pt x="83" y="114"/>
                    <a:pt x="82" y="116"/>
                    <a:pt x="81" y="116"/>
                  </a:cubicBezTo>
                  <a:cubicBezTo>
                    <a:pt x="78" y="117"/>
                    <a:pt x="75" y="116"/>
                    <a:pt x="72" y="116"/>
                  </a:cubicBezTo>
                  <a:cubicBezTo>
                    <a:pt x="69" y="116"/>
                    <a:pt x="67" y="115"/>
                    <a:pt x="64" y="116"/>
                  </a:cubicBezTo>
                  <a:cubicBezTo>
                    <a:pt x="62" y="116"/>
                    <a:pt x="60" y="117"/>
                    <a:pt x="58" y="118"/>
                  </a:cubicBezTo>
                  <a:cubicBezTo>
                    <a:pt x="56" y="119"/>
                    <a:pt x="53" y="120"/>
                    <a:pt x="51" y="122"/>
                  </a:cubicBezTo>
                  <a:cubicBezTo>
                    <a:pt x="50" y="122"/>
                    <a:pt x="49" y="125"/>
                    <a:pt x="48" y="125"/>
                  </a:cubicBezTo>
                  <a:cubicBezTo>
                    <a:pt x="46" y="126"/>
                    <a:pt x="43" y="126"/>
                    <a:pt x="41" y="125"/>
                  </a:cubicBezTo>
                  <a:cubicBezTo>
                    <a:pt x="39" y="124"/>
                    <a:pt x="38" y="121"/>
                    <a:pt x="37" y="118"/>
                  </a:cubicBezTo>
                  <a:cubicBezTo>
                    <a:pt x="36" y="117"/>
                    <a:pt x="37" y="115"/>
                    <a:pt x="36" y="113"/>
                  </a:cubicBezTo>
                  <a:cubicBezTo>
                    <a:pt x="34" y="111"/>
                    <a:pt x="32" y="109"/>
                    <a:pt x="30" y="108"/>
                  </a:cubicBezTo>
                  <a:cubicBezTo>
                    <a:pt x="28" y="108"/>
                    <a:pt x="26" y="108"/>
                    <a:pt x="24" y="10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216"/>
            <p:cNvSpPr>
              <a:spLocks noChangeAspect="1"/>
            </p:cNvSpPr>
            <p:nvPr/>
          </p:nvSpPr>
          <p:spPr bwMode="auto">
            <a:xfrm>
              <a:off x="4108485" y="3168610"/>
              <a:ext cx="5861" cy="4812"/>
            </a:xfrm>
            <a:custGeom>
              <a:avLst/>
              <a:gdLst>
                <a:gd name="T0" fmla="*/ 0 w 4"/>
                <a:gd name="T1" fmla="*/ 2147483646 h 3"/>
                <a:gd name="T2" fmla="*/ 2147483646 w 4"/>
                <a:gd name="T3" fmla="*/ 2147483646 h 3"/>
                <a:gd name="T4" fmla="*/ 2147483646 w 4"/>
                <a:gd name="T5" fmla="*/ 0 h 3"/>
                <a:gd name="T6" fmla="*/ 2147483646 w 4"/>
                <a:gd name="T7" fmla="*/ 2147483646 h 3"/>
                <a:gd name="T8" fmla="*/ 2147483646 w 4"/>
                <a:gd name="T9" fmla="*/ 2147483646 h 3"/>
                <a:gd name="T10" fmla="*/ 0 w 4"/>
                <a:gd name="T11" fmla="*/ 2147483646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3"/>
                <a:gd name="T20" fmla="*/ 4 w 4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3">
                  <a:moveTo>
                    <a:pt x="0" y="2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3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217"/>
            <p:cNvSpPr>
              <a:spLocks noChangeAspect="1"/>
            </p:cNvSpPr>
            <p:nvPr/>
          </p:nvSpPr>
          <p:spPr bwMode="auto">
            <a:xfrm>
              <a:off x="4276969" y="3048292"/>
              <a:ext cx="24906" cy="22459"/>
            </a:xfrm>
            <a:custGeom>
              <a:avLst/>
              <a:gdLst>
                <a:gd name="T0" fmla="*/ 2147483646 w 15"/>
                <a:gd name="T1" fmla="*/ 0 h 12"/>
                <a:gd name="T2" fmla="*/ 2147483646 w 15"/>
                <a:gd name="T3" fmla="*/ 2147483646 h 12"/>
                <a:gd name="T4" fmla="*/ 2147483646 w 15"/>
                <a:gd name="T5" fmla="*/ 2147483646 h 12"/>
                <a:gd name="T6" fmla="*/ 2147483646 w 15"/>
                <a:gd name="T7" fmla="*/ 2147483646 h 12"/>
                <a:gd name="T8" fmla="*/ 2147483646 w 15"/>
                <a:gd name="T9" fmla="*/ 2147483646 h 12"/>
                <a:gd name="T10" fmla="*/ 2147483646 w 15"/>
                <a:gd name="T11" fmla="*/ 2147483646 h 12"/>
                <a:gd name="T12" fmla="*/ 0 w 15"/>
                <a:gd name="T13" fmla="*/ 2147483646 h 12"/>
                <a:gd name="T14" fmla="*/ 2147483646 w 15"/>
                <a:gd name="T15" fmla="*/ 2147483646 h 12"/>
                <a:gd name="T16" fmla="*/ 2147483646 w 15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2"/>
                <a:gd name="T29" fmla="*/ 15 w 15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2">
                  <a:moveTo>
                    <a:pt x="10" y="0"/>
                  </a:moveTo>
                  <a:cubicBezTo>
                    <a:pt x="11" y="1"/>
                    <a:pt x="9" y="3"/>
                    <a:pt x="10" y="4"/>
                  </a:cubicBezTo>
                  <a:cubicBezTo>
                    <a:pt x="11" y="5"/>
                    <a:pt x="15" y="2"/>
                    <a:pt x="15" y="4"/>
                  </a:cubicBezTo>
                  <a:cubicBezTo>
                    <a:pt x="15" y="7"/>
                    <a:pt x="12" y="10"/>
                    <a:pt x="10" y="12"/>
                  </a:cubicBezTo>
                  <a:cubicBezTo>
                    <a:pt x="10" y="12"/>
                    <a:pt x="9" y="11"/>
                    <a:pt x="8" y="11"/>
                  </a:cubicBezTo>
                  <a:cubicBezTo>
                    <a:pt x="7" y="10"/>
                    <a:pt x="6" y="8"/>
                    <a:pt x="5" y="8"/>
                  </a:cubicBezTo>
                  <a:cubicBezTo>
                    <a:pt x="4" y="7"/>
                    <a:pt x="0" y="8"/>
                    <a:pt x="0" y="6"/>
                  </a:cubicBezTo>
                  <a:cubicBezTo>
                    <a:pt x="1" y="4"/>
                    <a:pt x="4" y="4"/>
                    <a:pt x="6" y="3"/>
                  </a:cubicBezTo>
                  <a:cubicBezTo>
                    <a:pt x="7" y="2"/>
                    <a:pt x="8" y="0"/>
                    <a:pt x="1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218"/>
            <p:cNvSpPr>
              <a:spLocks noChangeAspect="1"/>
            </p:cNvSpPr>
            <p:nvPr/>
          </p:nvSpPr>
          <p:spPr bwMode="auto">
            <a:xfrm>
              <a:off x="4309200" y="3045083"/>
              <a:ext cx="13185" cy="11230"/>
            </a:xfrm>
            <a:custGeom>
              <a:avLst/>
              <a:gdLst>
                <a:gd name="T0" fmla="*/ 2147483646 w 8"/>
                <a:gd name="T1" fmla="*/ 0 h 6"/>
                <a:gd name="T2" fmla="*/ 2147483646 w 8"/>
                <a:gd name="T3" fmla="*/ 2147483646 h 6"/>
                <a:gd name="T4" fmla="*/ 0 w 8"/>
                <a:gd name="T5" fmla="*/ 2147483646 h 6"/>
                <a:gd name="T6" fmla="*/ 0 w 8"/>
                <a:gd name="T7" fmla="*/ 2147483646 h 6"/>
                <a:gd name="T8" fmla="*/ 2147483646 w 8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6"/>
                <a:gd name="T17" fmla="*/ 8 w 8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6">
                  <a:moveTo>
                    <a:pt x="3" y="0"/>
                  </a:moveTo>
                  <a:cubicBezTo>
                    <a:pt x="5" y="1"/>
                    <a:pt x="8" y="3"/>
                    <a:pt x="7" y="5"/>
                  </a:cubicBezTo>
                  <a:cubicBezTo>
                    <a:pt x="6" y="6"/>
                    <a:pt x="2" y="4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219"/>
            <p:cNvSpPr>
              <a:spLocks noChangeAspect="1"/>
            </p:cNvSpPr>
            <p:nvPr/>
          </p:nvSpPr>
          <p:spPr bwMode="auto">
            <a:xfrm>
              <a:off x="4250597" y="3073960"/>
              <a:ext cx="11720" cy="11230"/>
            </a:xfrm>
            <a:custGeom>
              <a:avLst/>
              <a:gdLst>
                <a:gd name="T0" fmla="*/ 2147483646 w 7"/>
                <a:gd name="T1" fmla="*/ 2147483646 h 6"/>
                <a:gd name="T2" fmla="*/ 2147483646 w 7"/>
                <a:gd name="T3" fmla="*/ 2147483646 h 6"/>
                <a:gd name="T4" fmla="*/ 0 w 7"/>
                <a:gd name="T5" fmla="*/ 2147483646 h 6"/>
                <a:gd name="T6" fmla="*/ 2147483646 w 7"/>
                <a:gd name="T7" fmla="*/ 2147483646 h 6"/>
                <a:gd name="T8" fmla="*/ 2147483646 w 7"/>
                <a:gd name="T9" fmla="*/ 214748364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6" y="1"/>
                  </a:moveTo>
                  <a:cubicBezTo>
                    <a:pt x="7" y="2"/>
                    <a:pt x="5" y="4"/>
                    <a:pt x="4" y="4"/>
                  </a:cubicBezTo>
                  <a:cubicBezTo>
                    <a:pt x="3" y="5"/>
                    <a:pt x="1" y="6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3" y="1"/>
                    <a:pt x="5" y="0"/>
                    <a:pt x="6" y="1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Freeform 220"/>
            <p:cNvSpPr>
              <a:spLocks noChangeAspect="1"/>
            </p:cNvSpPr>
            <p:nvPr/>
          </p:nvSpPr>
          <p:spPr bwMode="auto">
            <a:xfrm>
              <a:off x="4254992" y="3086793"/>
              <a:ext cx="10256" cy="6417"/>
            </a:xfrm>
            <a:custGeom>
              <a:avLst/>
              <a:gdLst>
                <a:gd name="T0" fmla="*/ 2147483646 w 5"/>
                <a:gd name="T1" fmla="*/ 0 h 3"/>
                <a:gd name="T2" fmla="*/ 2147483646 w 5"/>
                <a:gd name="T3" fmla="*/ 2147483646 h 3"/>
                <a:gd name="T4" fmla="*/ 2147483646 w 5"/>
                <a:gd name="T5" fmla="*/ 2147483646 h 3"/>
                <a:gd name="T6" fmla="*/ 2147483646 w 5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3"/>
                <a:gd name="T14" fmla="*/ 5 w 5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3">
                  <a:moveTo>
                    <a:pt x="2" y="0"/>
                  </a:moveTo>
                  <a:cubicBezTo>
                    <a:pt x="3" y="0"/>
                    <a:pt x="5" y="1"/>
                    <a:pt x="4" y="2"/>
                  </a:cubicBezTo>
                  <a:cubicBezTo>
                    <a:pt x="4" y="3"/>
                    <a:pt x="1" y="3"/>
                    <a:pt x="1" y="2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Freeform 221"/>
            <p:cNvSpPr>
              <a:spLocks noChangeAspect="1"/>
            </p:cNvSpPr>
            <p:nvPr/>
          </p:nvSpPr>
          <p:spPr bwMode="auto">
            <a:xfrm>
              <a:off x="4665211" y="3085189"/>
              <a:ext cx="7325" cy="4812"/>
            </a:xfrm>
            <a:custGeom>
              <a:avLst/>
              <a:gdLst>
                <a:gd name="T0" fmla="*/ 2147483646 w 4"/>
                <a:gd name="T1" fmla="*/ 0 h 3"/>
                <a:gd name="T2" fmla="*/ 2147483646 w 4"/>
                <a:gd name="T3" fmla="*/ 2147483646 h 3"/>
                <a:gd name="T4" fmla="*/ 2147483646 w 4"/>
                <a:gd name="T5" fmla="*/ 2147483646 h 3"/>
                <a:gd name="T6" fmla="*/ 2147483646 w 4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3"/>
                <a:gd name="T14" fmla="*/ 4 w 4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3">
                  <a:moveTo>
                    <a:pt x="2" y="0"/>
                  </a:moveTo>
                  <a:cubicBezTo>
                    <a:pt x="3" y="0"/>
                    <a:pt x="4" y="2"/>
                    <a:pt x="4" y="2"/>
                  </a:cubicBezTo>
                  <a:cubicBezTo>
                    <a:pt x="3" y="3"/>
                    <a:pt x="1" y="3"/>
                    <a:pt x="1" y="2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222"/>
            <p:cNvSpPr>
              <a:spLocks noChangeAspect="1"/>
            </p:cNvSpPr>
            <p:nvPr/>
          </p:nvSpPr>
          <p:spPr bwMode="auto">
            <a:xfrm>
              <a:off x="4669607" y="3112461"/>
              <a:ext cx="7324" cy="8022"/>
            </a:xfrm>
            <a:custGeom>
              <a:avLst/>
              <a:gdLst>
                <a:gd name="T0" fmla="*/ 2147483646 w 4"/>
                <a:gd name="T1" fmla="*/ 0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4"/>
                <a:gd name="T14" fmla="*/ 4 w 4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4">
                  <a:moveTo>
                    <a:pt x="2" y="0"/>
                  </a:moveTo>
                  <a:cubicBezTo>
                    <a:pt x="3" y="0"/>
                    <a:pt x="4" y="2"/>
                    <a:pt x="4" y="3"/>
                  </a:cubicBezTo>
                  <a:cubicBezTo>
                    <a:pt x="3" y="4"/>
                    <a:pt x="1" y="4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Freeform 223"/>
            <p:cNvSpPr>
              <a:spLocks noChangeAspect="1"/>
            </p:cNvSpPr>
            <p:nvPr/>
          </p:nvSpPr>
          <p:spPr bwMode="auto">
            <a:xfrm>
              <a:off x="4750185" y="3022623"/>
              <a:ext cx="8790" cy="8022"/>
            </a:xfrm>
            <a:custGeom>
              <a:avLst/>
              <a:gdLst>
                <a:gd name="T0" fmla="*/ 2147483646 w 5"/>
                <a:gd name="T1" fmla="*/ 0 h 4"/>
                <a:gd name="T2" fmla="*/ 2147483646 w 5"/>
                <a:gd name="T3" fmla="*/ 2147483646 h 4"/>
                <a:gd name="T4" fmla="*/ 2147483646 w 5"/>
                <a:gd name="T5" fmla="*/ 2147483646 h 4"/>
                <a:gd name="T6" fmla="*/ 2147483646 w 5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4"/>
                <a:gd name="T14" fmla="*/ 5 w 5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4">
                  <a:moveTo>
                    <a:pt x="2" y="0"/>
                  </a:moveTo>
                  <a:cubicBezTo>
                    <a:pt x="3" y="0"/>
                    <a:pt x="5" y="2"/>
                    <a:pt x="4" y="3"/>
                  </a:cubicBezTo>
                  <a:cubicBezTo>
                    <a:pt x="4" y="4"/>
                    <a:pt x="1" y="4"/>
                    <a:pt x="1" y="3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Freeform 224"/>
            <p:cNvSpPr>
              <a:spLocks noChangeAspect="1"/>
            </p:cNvSpPr>
            <p:nvPr/>
          </p:nvSpPr>
          <p:spPr bwMode="auto">
            <a:xfrm>
              <a:off x="4772161" y="3029040"/>
              <a:ext cx="5861" cy="6417"/>
            </a:xfrm>
            <a:custGeom>
              <a:avLst/>
              <a:gdLst>
                <a:gd name="T0" fmla="*/ 2147483646 w 4"/>
                <a:gd name="T1" fmla="*/ 0 h 3"/>
                <a:gd name="T2" fmla="*/ 2147483646 w 4"/>
                <a:gd name="T3" fmla="*/ 2147483646 h 3"/>
                <a:gd name="T4" fmla="*/ 2147483646 w 4"/>
                <a:gd name="T5" fmla="*/ 2147483646 h 3"/>
                <a:gd name="T6" fmla="*/ 2147483646 w 4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3"/>
                <a:gd name="T14" fmla="*/ 4 w 4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3">
                  <a:moveTo>
                    <a:pt x="2" y="0"/>
                  </a:moveTo>
                  <a:cubicBezTo>
                    <a:pt x="3" y="0"/>
                    <a:pt x="4" y="1"/>
                    <a:pt x="4" y="2"/>
                  </a:cubicBezTo>
                  <a:cubicBezTo>
                    <a:pt x="3" y="3"/>
                    <a:pt x="1" y="3"/>
                    <a:pt x="1" y="2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225"/>
            <p:cNvSpPr>
              <a:spLocks noChangeAspect="1"/>
            </p:cNvSpPr>
            <p:nvPr/>
          </p:nvSpPr>
          <p:spPr bwMode="auto">
            <a:xfrm>
              <a:off x="4763371" y="3046687"/>
              <a:ext cx="8790" cy="4812"/>
            </a:xfrm>
            <a:custGeom>
              <a:avLst/>
              <a:gdLst>
                <a:gd name="T0" fmla="*/ 2147483646 w 4"/>
                <a:gd name="T1" fmla="*/ 0 h 3"/>
                <a:gd name="T2" fmla="*/ 2147483646 w 4"/>
                <a:gd name="T3" fmla="*/ 2147483646 h 3"/>
                <a:gd name="T4" fmla="*/ 2147483646 w 4"/>
                <a:gd name="T5" fmla="*/ 2147483646 h 3"/>
                <a:gd name="T6" fmla="*/ 2147483646 w 4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3"/>
                <a:gd name="T14" fmla="*/ 4 w 4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3">
                  <a:moveTo>
                    <a:pt x="2" y="0"/>
                  </a:moveTo>
                  <a:cubicBezTo>
                    <a:pt x="3" y="0"/>
                    <a:pt x="4" y="1"/>
                    <a:pt x="4" y="2"/>
                  </a:cubicBezTo>
                  <a:cubicBezTo>
                    <a:pt x="3" y="3"/>
                    <a:pt x="1" y="3"/>
                    <a:pt x="1" y="2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226"/>
            <p:cNvSpPr>
              <a:spLocks noChangeAspect="1"/>
            </p:cNvSpPr>
            <p:nvPr/>
          </p:nvSpPr>
          <p:spPr bwMode="auto">
            <a:xfrm>
              <a:off x="4753114" y="3078772"/>
              <a:ext cx="5861" cy="6417"/>
            </a:xfrm>
            <a:custGeom>
              <a:avLst/>
              <a:gdLst>
                <a:gd name="T0" fmla="*/ 2147483646 w 4"/>
                <a:gd name="T1" fmla="*/ 0 h 3"/>
                <a:gd name="T2" fmla="*/ 2147483646 w 4"/>
                <a:gd name="T3" fmla="*/ 2147483646 h 3"/>
                <a:gd name="T4" fmla="*/ 0 w 4"/>
                <a:gd name="T5" fmla="*/ 2147483646 h 3"/>
                <a:gd name="T6" fmla="*/ 2147483646 w 4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3"/>
                <a:gd name="T14" fmla="*/ 4 w 4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3">
                  <a:moveTo>
                    <a:pt x="1" y="0"/>
                  </a:moveTo>
                  <a:cubicBezTo>
                    <a:pt x="2" y="0"/>
                    <a:pt x="4" y="2"/>
                    <a:pt x="3" y="3"/>
                  </a:cubicBezTo>
                  <a:cubicBezTo>
                    <a:pt x="3" y="3"/>
                    <a:pt x="1" y="3"/>
                    <a:pt x="0" y="3"/>
                  </a:cubicBezTo>
                  <a:cubicBezTo>
                    <a:pt x="0" y="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Freeform 227"/>
            <p:cNvSpPr>
              <a:spLocks noChangeAspect="1"/>
            </p:cNvSpPr>
            <p:nvPr/>
          </p:nvSpPr>
          <p:spPr bwMode="auto">
            <a:xfrm>
              <a:off x="4757511" y="3110857"/>
              <a:ext cx="8790" cy="6417"/>
            </a:xfrm>
            <a:custGeom>
              <a:avLst/>
              <a:gdLst>
                <a:gd name="T0" fmla="*/ 2147483646 w 5"/>
                <a:gd name="T1" fmla="*/ 2147483646 h 4"/>
                <a:gd name="T2" fmla="*/ 2147483646 w 5"/>
                <a:gd name="T3" fmla="*/ 2147483646 h 4"/>
                <a:gd name="T4" fmla="*/ 0 w 5"/>
                <a:gd name="T5" fmla="*/ 2147483646 h 4"/>
                <a:gd name="T6" fmla="*/ 2147483646 w 5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4"/>
                <a:gd name="T14" fmla="*/ 5 w 5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4">
                  <a:moveTo>
                    <a:pt x="3" y="1"/>
                  </a:moveTo>
                  <a:cubicBezTo>
                    <a:pt x="4" y="2"/>
                    <a:pt x="5" y="3"/>
                    <a:pt x="4" y="4"/>
                  </a:cubicBezTo>
                  <a:cubicBezTo>
                    <a:pt x="4" y="4"/>
                    <a:pt x="1" y="2"/>
                    <a:pt x="0" y="1"/>
                  </a:cubicBezTo>
                  <a:cubicBezTo>
                    <a:pt x="0" y="0"/>
                    <a:pt x="1" y="0"/>
                    <a:pt x="3" y="1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228"/>
            <p:cNvSpPr>
              <a:spLocks noChangeAspect="1"/>
            </p:cNvSpPr>
            <p:nvPr/>
          </p:nvSpPr>
          <p:spPr bwMode="auto">
            <a:xfrm>
              <a:off x="4798533" y="3115669"/>
              <a:ext cx="8790" cy="6417"/>
            </a:xfrm>
            <a:custGeom>
              <a:avLst/>
              <a:gdLst>
                <a:gd name="T0" fmla="*/ 2147483646 w 5"/>
                <a:gd name="T1" fmla="*/ 2147483646 h 3"/>
                <a:gd name="T2" fmla="*/ 2147483646 w 5"/>
                <a:gd name="T3" fmla="*/ 2147483646 h 3"/>
                <a:gd name="T4" fmla="*/ 0 w 5"/>
                <a:gd name="T5" fmla="*/ 2147483646 h 3"/>
                <a:gd name="T6" fmla="*/ 2147483646 w 5"/>
                <a:gd name="T7" fmla="*/ 2147483646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3"/>
                <a:gd name="T14" fmla="*/ 5 w 5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3">
                  <a:moveTo>
                    <a:pt x="3" y="1"/>
                  </a:moveTo>
                  <a:cubicBezTo>
                    <a:pt x="4" y="1"/>
                    <a:pt x="5" y="3"/>
                    <a:pt x="4" y="3"/>
                  </a:cubicBezTo>
                  <a:cubicBezTo>
                    <a:pt x="4" y="3"/>
                    <a:pt x="1" y="2"/>
                    <a:pt x="0" y="1"/>
                  </a:cubicBezTo>
                  <a:cubicBezTo>
                    <a:pt x="0" y="0"/>
                    <a:pt x="1" y="0"/>
                    <a:pt x="3" y="1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Freeform 229"/>
            <p:cNvSpPr>
              <a:spLocks noChangeAspect="1"/>
            </p:cNvSpPr>
            <p:nvPr/>
          </p:nvSpPr>
          <p:spPr bwMode="auto">
            <a:xfrm>
              <a:off x="4753115" y="3146151"/>
              <a:ext cx="4396" cy="8021"/>
            </a:xfrm>
            <a:custGeom>
              <a:avLst/>
              <a:gdLst>
                <a:gd name="T0" fmla="*/ 2147483646 w 3"/>
                <a:gd name="T1" fmla="*/ 2147483646 h 4"/>
                <a:gd name="T2" fmla="*/ 2147483646 w 3"/>
                <a:gd name="T3" fmla="*/ 2147483646 h 4"/>
                <a:gd name="T4" fmla="*/ 2147483646 w 3"/>
                <a:gd name="T5" fmla="*/ 2147483646 h 4"/>
                <a:gd name="T6" fmla="*/ 2147483646 w 3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4"/>
                <a:gd name="T14" fmla="*/ 3 w 3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4">
                  <a:moveTo>
                    <a:pt x="1" y="2"/>
                  </a:moveTo>
                  <a:cubicBezTo>
                    <a:pt x="2" y="1"/>
                    <a:pt x="3" y="0"/>
                    <a:pt x="3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4"/>
                    <a:pt x="0" y="3"/>
                    <a:pt x="1" y="2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Freeform 230"/>
            <p:cNvSpPr>
              <a:spLocks noChangeAspect="1"/>
            </p:cNvSpPr>
            <p:nvPr/>
          </p:nvSpPr>
          <p:spPr bwMode="auto">
            <a:xfrm>
              <a:off x="4785346" y="3120482"/>
              <a:ext cx="7325" cy="4812"/>
            </a:xfrm>
            <a:custGeom>
              <a:avLst/>
              <a:gdLst>
                <a:gd name="T0" fmla="*/ 2147483646 w 4"/>
                <a:gd name="T1" fmla="*/ 2147483646 h 3"/>
                <a:gd name="T2" fmla="*/ 2147483646 w 4"/>
                <a:gd name="T3" fmla="*/ 2147483646 h 3"/>
                <a:gd name="T4" fmla="*/ 2147483646 w 4"/>
                <a:gd name="T5" fmla="*/ 2147483646 h 3"/>
                <a:gd name="T6" fmla="*/ 2147483646 w 4"/>
                <a:gd name="T7" fmla="*/ 2147483646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3"/>
                <a:gd name="T14" fmla="*/ 4 w 4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3">
                  <a:moveTo>
                    <a:pt x="1" y="1"/>
                  </a:moveTo>
                  <a:cubicBezTo>
                    <a:pt x="2" y="1"/>
                    <a:pt x="4" y="0"/>
                    <a:pt x="4" y="1"/>
                  </a:cubicBezTo>
                  <a:cubicBezTo>
                    <a:pt x="4" y="1"/>
                    <a:pt x="2" y="3"/>
                    <a:pt x="1" y="3"/>
                  </a:cubicBezTo>
                  <a:cubicBezTo>
                    <a:pt x="0" y="3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Freeform 231"/>
            <p:cNvSpPr>
              <a:spLocks noChangeAspect="1"/>
            </p:cNvSpPr>
            <p:nvPr/>
          </p:nvSpPr>
          <p:spPr bwMode="auto">
            <a:xfrm>
              <a:off x="4783881" y="3142942"/>
              <a:ext cx="4395" cy="6417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0 h 3"/>
                <a:gd name="T4" fmla="*/ 2147483646 w 3"/>
                <a:gd name="T5" fmla="*/ 2147483646 h 3"/>
                <a:gd name="T6" fmla="*/ 2147483646 w 3"/>
                <a:gd name="T7" fmla="*/ 2147483646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1" y="1"/>
                  </a:moveTo>
                  <a:cubicBezTo>
                    <a:pt x="2" y="1"/>
                    <a:pt x="3" y="0"/>
                    <a:pt x="3" y="0"/>
                  </a:cubicBezTo>
                  <a:cubicBezTo>
                    <a:pt x="3" y="1"/>
                    <a:pt x="1" y="3"/>
                    <a:pt x="1" y="3"/>
                  </a:cubicBezTo>
                  <a:cubicBezTo>
                    <a:pt x="0" y="3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Freeform 232"/>
            <p:cNvSpPr>
              <a:spLocks noChangeAspect="1"/>
            </p:cNvSpPr>
            <p:nvPr/>
          </p:nvSpPr>
          <p:spPr bwMode="auto">
            <a:xfrm>
              <a:off x="4737000" y="3065939"/>
              <a:ext cx="7324" cy="8021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2147483646 w 4"/>
                <a:gd name="T5" fmla="*/ 2147483646 h 4"/>
                <a:gd name="T6" fmla="*/ 2147483646 w 4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4"/>
                <a:gd name="T14" fmla="*/ 4 w 4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4">
                  <a:moveTo>
                    <a:pt x="1" y="2"/>
                  </a:moveTo>
                  <a:cubicBezTo>
                    <a:pt x="2" y="1"/>
                    <a:pt x="4" y="0"/>
                    <a:pt x="3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4"/>
                    <a:pt x="0" y="3"/>
                    <a:pt x="1" y="2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Freeform 233"/>
            <p:cNvSpPr>
              <a:spLocks noChangeAspect="1"/>
            </p:cNvSpPr>
            <p:nvPr/>
          </p:nvSpPr>
          <p:spPr bwMode="auto">
            <a:xfrm>
              <a:off x="4731138" y="3070750"/>
              <a:ext cx="4395" cy="6417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0 w 3"/>
                <a:gd name="T5" fmla="*/ 2147483646 h 3"/>
                <a:gd name="T6" fmla="*/ 2147483646 w 3"/>
                <a:gd name="T7" fmla="*/ 2147483646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2" y="1"/>
                  </a:moveTo>
                  <a:cubicBezTo>
                    <a:pt x="3" y="1"/>
                    <a:pt x="3" y="3"/>
                    <a:pt x="3" y="3"/>
                  </a:cubicBezTo>
                  <a:cubicBezTo>
                    <a:pt x="2" y="3"/>
                    <a:pt x="0" y="1"/>
                    <a:pt x="0" y="1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Freeform 234"/>
            <p:cNvSpPr>
              <a:spLocks noChangeAspect="1"/>
            </p:cNvSpPr>
            <p:nvPr/>
          </p:nvSpPr>
          <p:spPr bwMode="auto">
            <a:xfrm>
              <a:off x="4155367" y="2806050"/>
              <a:ext cx="7325" cy="4812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0 w 3"/>
                <a:gd name="T5" fmla="*/ 2147483646 h 3"/>
                <a:gd name="T6" fmla="*/ 2147483646 w 3"/>
                <a:gd name="T7" fmla="*/ 0 h 3"/>
                <a:gd name="T8" fmla="*/ 2147483646 w 3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Freeform 235"/>
            <p:cNvSpPr>
              <a:spLocks noChangeAspect="1"/>
            </p:cNvSpPr>
            <p:nvPr/>
          </p:nvSpPr>
          <p:spPr bwMode="auto">
            <a:xfrm>
              <a:off x="4174414" y="2817279"/>
              <a:ext cx="7324" cy="6417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2147483646 w 3"/>
                <a:gd name="T5" fmla="*/ 2147483646 h 3"/>
                <a:gd name="T6" fmla="*/ 2147483646 w 3"/>
                <a:gd name="T7" fmla="*/ 2147483646 h 3"/>
                <a:gd name="T8" fmla="*/ 2147483646 w 3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2"/>
                    <a:pt x="3" y="2"/>
                    <a:pt x="3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Freeform 236"/>
            <p:cNvSpPr>
              <a:spLocks noChangeAspect="1"/>
            </p:cNvSpPr>
            <p:nvPr/>
          </p:nvSpPr>
          <p:spPr bwMode="auto">
            <a:xfrm>
              <a:off x="4193459" y="2849364"/>
              <a:ext cx="7325" cy="6417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0 w 3"/>
                <a:gd name="T5" fmla="*/ 2147483646 h 3"/>
                <a:gd name="T6" fmla="*/ 0 w 3"/>
                <a:gd name="T7" fmla="*/ 2147483646 h 3"/>
                <a:gd name="T8" fmla="*/ 2147483646 w 3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2"/>
                    <a:pt x="3" y="3"/>
                    <a:pt x="3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1"/>
                    <a:pt x="2" y="2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Freeform 237"/>
            <p:cNvSpPr>
              <a:spLocks noChangeAspect="1"/>
            </p:cNvSpPr>
            <p:nvPr/>
          </p:nvSpPr>
          <p:spPr bwMode="auto">
            <a:xfrm>
              <a:off x="4533354" y="2883054"/>
              <a:ext cx="5861" cy="4812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2147483646 w 3"/>
                <a:gd name="T5" fmla="*/ 2147483646 h 3"/>
                <a:gd name="T6" fmla="*/ 2147483646 w 3"/>
                <a:gd name="T7" fmla="*/ 0 h 3"/>
                <a:gd name="T8" fmla="*/ 2147483646 w 3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Freeform 238"/>
            <p:cNvSpPr>
              <a:spLocks noChangeAspect="1"/>
            </p:cNvSpPr>
            <p:nvPr/>
          </p:nvSpPr>
          <p:spPr bwMode="auto">
            <a:xfrm>
              <a:off x="4300409" y="2663271"/>
              <a:ext cx="10255" cy="6417"/>
            </a:xfrm>
            <a:custGeom>
              <a:avLst/>
              <a:gdLst>
                <a:gd name="T0" fmla="*/ 0 w 6"/>
                <a:gd name="T1" fmla="*/ 2147483646 h 3"/>
                <a:gd name="T2" fmla="*/ 2147483646 w 6"/>
                <a:gd name="T3" fmla="*/ 2147483646 h 3"/>
                <a:gd name="T4" fmla="*/ 2147483646 w 6"/>
                <a:gd name="T5" fmla="*/ 2147483646 h 3"/>
                <a:gd name="T6" fmla="*/ 2147483646 w 6"/>
                <a:gd name="T7" fmla="*/ 2147483646 h 3"/>
                <a:gd name="T8" fmla="*/ 0 w 6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0" y="1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4" y="1"/>
                    <a:pt x="6" y="2"/>
                    <a:pt x="6" y="2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2" y="2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Freeform 239"/>
            <p:cNvSpPr>
              <a:spLocks noChangeAspect="1"/>
            </p:cNvSpPr>
            <p:nvPr/>
          </p:nvSpPr>
          <p:spPr bwMode="auto">
            <a:xfrm>
              <a:off x="4320921" y="2607123"/>
              <a:ext cx="7324" cy="11229"/>
            </a:xfrm>
            <a:custGeom>
              <a:avLst/>
              <a:gdLst>
                <a:gd name="T0" fmla="*/ 2147483646 w 4"/>
                <a:gd name="T1" fmla="*/ 2147483646 h 6"/>
                <a:gd name="T2" fmla="*/ 2147483646 w 4"/>
                <a:gd name="T3" fmla="*/ 2147483646 h 6"/>
                <a:gd name="T4" fmla="*/ 2147483646 w 4"/>
                <a:gd name="T5" fmla="*/ 2147483646 h 6"/>
                <a:gd name="T6" fmla="*/ 2147483646 w 4"/>
                <a:gd name="T7" fmla="*/ 2147483646 h 6"/>
                <a:gd name="T8" fmla="*/ 2147483646 w 4"/>
                <a:gd name="T9" fmla="*/ 214748364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1" y="5"/>
                  </a:moveTo>
                  <a:cubicBezTo>
                    <a:pt x="0" y="4"/>
                    <a:pt x="2" y="3"/>
                    <a:pt x="2" y="2"/>
                  </a:cubicBezTo>
                  <a:cubicBezTo>
                    <a:pt x="3" y="2"/>
                    <a:pt x="4" y="0"/>
                    <a:pt x="4" y="1"/>
                  </a:cubicBezTo>
                  <a:cubicBezTo>
                    <a:pt x="4" y="2"/>
                    <a:pt x="3" y="3"/>
                    <a:pt x="3" y="4"/>
                  </a:cubicBezTo>
                  <a:cubicBezTo>
                    <a:pt x="2" y="4"/>
                    <a:pt x="1" y="6"/>
                    <a:pt x="1" y="5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Freeform 240"/>
            <p:cNvSpPr>
              <a:spLocks noChangeAspect="1"/>
            </p:cNvSpPr>
            <p:nvPr/>
          </p:nvSpPr>
          <p:spPr bwMode="auto">
            <a:xfrm>
              <a:off x="4329711" y="2599101"/>
              <a:ext cx="5861" cy="8022"/>
            </a:xfrm>
            <a:custGeom>
              <a:avLst/>
              <a:gdLst>
                <a:gd name="T0" fmla="*/ 0 w 3"/>
                <a:gd name="T1" fmla="*/ 2147483646 h 4"/>
                <a:gd name="T2" fmla="*/ 2147483646 w 3"/>
                <a:gd name="T3" fmla="*/ 2147483646 h 4"/>
                <a:gd name="T4" fmla="*/ 2147483646 w 3"/>
                <a:gd name="T5" fmla="*/ 2147483646 h 4"/>
                <a:gd name="T6" fmla="*/ 2147483646 w 3"/>
                <a:gd name="T7" fmla="*/ 2147483646 h 4"/>
                <a:gd name="T8" fmla="*/ 0 w 3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0" y="4"/>
                  </a:moveTo>
                  <a:cubicBezTo>
                    <a:pt x="0" y="3"/>
                    <a:pt x="1" y="2"/>
                    <a:pt x="2" y="2"/>
                  </a:cubicBezTo>
                  <a:cubicBezTo>
                    <a:pt x="2" y="2"/>
                    <a:pt x="3" y="0"/>
                    <a:pt x="3" y="1"/>
                  </a:cubicBezTo>
                  <a:cubicBezTo>
                    <a:pt x="3" y="2"/>
                    <a:pt x="3" y="2"/>
                    <a:pt x="2" y="3"/>
                  </a:cubicBezTo>
                  <a:cubicBezTo>
                    <a:pt x="1" y="3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Freeform 241"/>
            <p:cNvSpPr>
              <a:spLocks noChangeAspect="1"/>
            </p:cNvSpPr>
            <p:nvPr/>
          </p:nvSpPr>
          <p:spPr bwMode="auto">
            <a:xfrm>
              <a:off x="4301875" y="2660064"/>
              <a:ext cx="8790" cy="4813"/>
            </a:xfrm>
            <a:custGeom>
              <a:avLst/>
              <a:gdLst>
                <a:gd name="T0" fmla="*/ 2147483646 w 5"/>
                <a:gd name="T1" fmla="*/ 2147483646 h 3"/>
                <a:gd name="T2" fmla="*/ 2147483646 w 5"/>
                <a:gd name="T3" fmla="*/ 2147483646 h 3"/>
                <a:gd name="T4" fmla="*/ 2147483646 w 5"/>
                <a:gd name="T5" fmla="*/ 2147483646 h 3"/>
                <a:gd name="T6" fmla="*/ 0 w 5"/>
                <a:gd name="T7" fmla="*/ 2147483646 h 3"/>
                <a:gd name="T8" fmla="*/ 2147483646 w 5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2" y="1"/>
                  </a:moveTo>
                  <a:cubicBezTo>
                    <a:pt x="3" y="1"/>
                    <a:pt x="5" y="1"/>
                    <a:pt x="5" y="2"/>
                  </a:cubicBezTo>
                  <a:cubicBezTo>
                    <a:pt x="5" y="3"/>
                    <a:pt x="3" y="2"/>
                    <a:pt x="2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Freeform 242"/>
            <p:cNvSpPr>
              <a:spLocks noChangeAspect="1"/>
            </p:cNvSpPr>
            <p:nvPr/>
          </p:nvSpPr>
          <p:spPr bwMode="auto">
            <a:xfrm>
              <a:off x="4304804" y="2655250"/>
              <a:ext cx="7325" cy="4812"/>
            </a:xfrm>
            <a:custGeom>
              <a:avLst/>
              <a:gdLst>
                <a:gd name="T0" fmla="*/ 2147483646 w 4"/>
                <a:gd name="T1" fmla="*/ 2147483646 h 2"/>
                <a:gd name="T2" fmla="*/ 2147483646 w 4"/>
                <a:gd name="T3" fmla="*/ 2147483646 h 2"/>
                <a:gd name="T4" fmla="*/ 2147483646 w 4"/>
                <a:gd name="T5" fmla="*/ 2147483646 h 2"/>
                <a:gd name="T6" fmla="*/ 0 w 4"/>
                <a:gd name="T7" fmla="*/ 2147483646 h 2"/>
                <a:gd name="T8" fmla="*/ 2147483646 w 4"/>
                <a:gd name="T9" fmla="*/ 2147483646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1" y="1"/>
                  </a:moveTo>
                  <a:cubicBezTo>
                    <a:pt x="2" y="1"/>
                    <a:pt x="4" y="1"/>
                    <a:pt x="4" y="2"/>
                  </a:cubicBezTo>
                  <a:cubicBezTo>
                    <a:pt x="4" y="2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6" name="Freeform 243"/>
            <p:cNvSpPr>
              <a:spLocks noChangeAspect="1"/>
            </p:cNvSpPr>
            <p:nvPr/>
          </p:nvSpPr>
          <p:spPr bwMode="auto">
            <a:xfrm>
              <a:off x="4167088" y="2732254"/>
              <a:ext cx="4396" cy="6417"/>
            </a:xfrm>
            <a:custGeom>
              <a:avLst/>
              <a:gdLst>
                <a:gd name="T0" fmla="*/ 2147483646 w 2"/>
                <a:gd name="T1" fmla="*/ 0 h 3"/>
                <a:gd name="T2" fmla="*/ 0 w 2"/>
                <a:gd name="T3" fmla="*/ 2147483646 h 3"/>
                <a:gd name="T4" fmla="*/ 2147483646 w 2"/>
                <a:gd name="T5" fmla="*/ 2147483646 h 3"/>
                <a:gd name="T6" fmla="*/ 2147483646 w 2"/>
                <a:gd name="T7" fmla="*/ 2147483646 h 3"/>
                <a:gd name="T8" fmla="*/ 2147483646 w 2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2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Freeform 244"/>
            <p:cNvSpPr>
              <a:spLocks noChangeAspect="1"/>
            </p:cNvSpPr>
            <p:nvPr/>
          </p:nvSpPr>
          <p:spPr bwMode="auto">
            <a:xfrm>
              <a:off x="4407360" y="2948828"/>
              <a:ext cx="21976" cy="54544"/>
            </a:xfrm>
            <a:custGeom>
              <a:avLst/>
              <a:gdLst>
                <a:gd name="T0" fmla="*/ 2147483646 w 13"/>
                <a:gd name="T1" fmla="*/ 2147483646 h 29"/>
                <a:gd name="T2" fmla="*/ 2147483646 w 13"/>
                <a:gd name="T3" fmla="*/ 2147483646 h 29"/>
                <a:gd name="T4" fmla="*/ 2147483646 w 13"/>
                <a:gd name="T5" fmla="*/ 2147483646 h 29"/>
                <a:gd name="T6" fmla="*/ 2147483646 w 13"/>
                <a:gd name="T7" fmla="*/ 2147483646 h 29"/>
                <a:gd name="T8" fmla="*/ 2147483646 w 13"/>
                <a:gd name="T9" fmla="*/ 2147483646 h 29"/>
                <a:gd name="T10" fmla="*/ 2147483646 w 13"/>
                <a:gd name="T11" fmla="*/ 2147483646 h 29"/>
                <a:gd name="T12" fmla="*/ 0 w 13"/>
                <a:gd name="T13" fmla="*/ 2147483646 h 29"/>
                <a:gd name="T14" fmla="*/ 2147483646 w 13"/>
                <a:gd name="T15" fmla="*/ 2147483646 h 29"/>
                <a:gd name="T16" fmla="*/ 2147483646 w 13"/>
                <a:gd name="T17" fmla="*/ 2147483646 h 29"/>
                <a:gd name="T18" fmla="*/ 2147483646 w 13"/>
                <a:gd name="T19" fmla="*/ 2147483646 h 29"/>
                <a:gd name="T20" fmla="*/ 2147483646 w 13"/>
                <a:gd name="T21" fmla="*/ 2147483646 h 29"/>
                <a:gd name="T22" fmla="*/ 2147483646 w 13"/>
                <a:gd name="T23" fmla="*/ 2147483646 h 29"/>
                <a:gd name="T24" fmla="*/ 2147483646 w 13"/>
                <a:gd name="T25" fmla="*/ 2147483646 h 29"/>
                <a:gd name="T26" fmla="*/ 2147483646 w 13"/>
                <a:gd name="T27" fmla="*/ 2147483646 h 29"/>
                <a:gd name="T28" fmla="*/ 2147483646 w 13"/>
                <a:gd name="T29" fmla="*/ 2147483646 h 29"/>
                <a:gd name="T30" fmla="*/ 2147483646 w 13"/>
                <a:gd name="T31" fmla="*/ 2147483646 h 29"/>
                <a:gd name="T32" fmla="*/ 2147483646 w 13"/>
                <a:gd name="T33" fmla="*/ 2147483646 h 29"/>
                <a:gd name="T34" fmla="*/ 2147483646 w 13"/>
                <a:gd name="T35" fmla="*/ 2147483646 h 2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"/>
                <a:gd name="T55" fmla="*/ 0 h 29"/>
                <a:gd name="T56" fmla="*/ 13 w 13"/>
                <a:gd name="T57" fmla="*/ 29 h 2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" h="29">
                  <a:moveTo>
                    <a:pt x="9" y="29"/>
                  </a:moveTo>
                  <a:cubicBezTo>
                    <a:pt x="7" y="28"/>
                    <a:pt x="5" y="27"/>
                    <a:pt x="3" y="26"/>
                  </a:cubicBezTo>
                  <a:cubicBezTo>
                    <a:pt x="3" y="25"/>
                    <a:pt x="5" y="24"/>
                    <a:pt x="5" y="24"/>
                  </a:cubicBezTo>
                  <a:cubicBezTo>
                    <a:pt x="5" y="23"/>
                    <a:pt x="5" y="22"/>
                    <a:pt x="4" y="21"/>
                  </a:cubicBezTo>
                  <a:cubicBezTo>
                    <a:pt x="4" y="20"/>
                    <a:pt x="2" y="20"/>
                    <a:pt x="2" y="19"/>
                  </a:cubicBezTo>
                  <a:cubicBezTo>
                    <a:pt x="2" y="18"/>
                    <a:pt x="3" y="17"/>
                    <a:pt x="3" y="17"/>
                  </a:cubicBezTo>
                  <a:cubicBezTo>
                    <a:pt x="3" y="16"/>
                    <a:pt x="1" y="16"/>
                    <a:pt x="0" y="15"/>
                  </a:cubicBezTo>
                  <a:cubicBezTo>
                    <a:pt x="0" y="15"/>
                    <a:pt x="2" y="14"/>
                    <a:pt x="2" y="13"/>
                  </a:cubicBezTo>
                  <a:cubicBezTo>
                    <a:pt x="3" y="12"/>
                    <a:pt x="1" y="10"/>
                    <a:pt x="2" y="9"/>
                  </a:cubicBezTo>
                  <a:cubicBezTo>
                    <a:pt x="3" y="7"/>
                    <a:pt x="6" y="7"/>
                    <a:pt x="7" y="6"/>
                  </a:cubicBezTo>
                  <a:cubicBezTo>
                    <a:pt x="8" y="6"/>
                    <a:pt x="9" y="7"/>
                    <a:pt x="9" y="7"/>
                  </a:cubicBezTo>
                  <a:cubicBezTo>
                    <a:pt x="10" y="5"/>
                    <a:pt x="9" y="3"/>
                    <a:pt x="10" y="1"/>
                  </a:cubicBezTo>
                  <a:cubicBezTo>
                    <a:pt x="10" y="0"/>
                    <a:pt x="11" y="2"/>
                    <a:pt x="12" y="3"/>
                  </a:cubicBezTo>
                  <a:cubicBezTo>
                    <a:pt x="12" y="5"/>
                    <a:pt x="12" y="7"/>
                    <a:pt x="13" y="9"/>
                  </a:cubicBezTo>
                  <a:cubicBezTo>
                    <a:pt x="13" y="12"/>
                    <a:pt x="13" y="14"/>
                    <a:pt x="13" y="17"/>
                  </a:cubicBezTo>
                  <a:cubicBezTo>
                    <a:pt x="12" y="18"/>
                    <a:pt x="11" y="20"/>
                    <a:pt x="11" y="21"/>
                  </a:cubicBezTo>
                  <a:cubicBezTo>
                    <a:pt x="10" y="23"/>
                    <a:pt x="10" y="25"/>
                    <a:pt x="9" y="26"/>
                  </a:cubicBezTo>
                  <a:cubicBezTo>
                    <a:pt x="9" y="27"/>
                    <a:pt x="10" y="29"/>
                    <a:pt x="9" y="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Freeform 245"/>
            <p:cNvSpPr>
              <a:spLocks noChangeAspect="1"/>
            </p:cNvSpPr>
            <p:nvPr/>
          </p:nvSpPr>
          <p:spPr bwMode="auto">
            <a:xfrm>
              <a:off x="4398569" y="3008185"/>
              <a:ext cx="38092" cy="75399"/>
            </a:xfrm>
            <a:custGeom>
              <a:avLst/>
              <a:gdLst>
                <a:gd name="T0" fmla="*/ 2147483646 w 22"/>
                <a:gd name="T1" fmla="*/ 2147483646 h 39"/>
                <a:gd name="T2" fmla="*/ 2147483646 w 22"/>
                <a:gd name="T3" fmla="*/ 2147483646 h 39"/>
                <a:gd name="T4" fmla="*/ 2147483646 w 22"/>
                <a:gd name="T5" fmla="*/ 2147483646 h 39"/>
                <a:gd name="T6" fmla="*/ 2147483646 w 22"/>
                <a:gd name="T7" fmla="*/ 2147483646 h 39"/>
                <a:gd name="T8" fmla="*/ 2147483646 w 22"/>
                <a:gd name="T9" fmla="*/ 2147483646 h 39"/>
                <a:gd name="T10" fmla="*/ 2147483646 w 22"/>
                <a:gd name="T11" fmla="*/ 2147483646 h 39"/>
                <a:gd name="T12" fmla="*/ 2147483646 w 22"/>
                <a:gd name="T13" fmla="*/ 2147483646 h 39"/>
                <a:gd name="T14" fmla="*/ 2147483646 w 22"/>
                <a:gd name="T15" fmla="*/ 2147483646 h 39"/>
                <a:gd name="T16" fmla="*/ 2147483646 w 22"/>
                <a:gd name="T17" fmla="*/ 2147483646 h 39"/>
                <a:gd name="T18" fmla="*/ 2147483646 w 22"/>
                <a:gd name="T19" fmla="*/ 2147483646 h 39"/>
                <a:gd name="T20" fmla="*/ 2147483646 w 22"/>
                <a:gd name="T21" fmla="*/ 2147483646 h 39"/>
                <a:gd name="T22" fmla="*/ 2147483646 w 22"/>
                <a:gd name="T23" fmla="*/ 2147483646 h 39"/>
                <a:gd name="T24" fmla="*/ 2147483646 w 22"/>
                <a:gd name="T25" fmla="*/ 2147483646 h 39"/>
                <a:gd name="T26" fmla="*/ 2147483646 w 22"/>
                <a:gd name="T27" fmla="*/ 2147483646 h 39"/>
                <a:gd name="T28" fmla="*/ 0 w 22"/>
                <a:gd name="T29" fmla="*/ 2147483646 h 39"/>
                <a:gd name="T30" fmla="*/ 2147483646 w 22"/>
                <a:gd name="T31" fmla="*/ 2147483646 h 39"/>
                <a:gd name="T32" fmla="*/ 2147483646 w 22"/>
                <a:gd name="T33" fmla="*/ 2147483646 h 39"/>
                <a:gd name="T34" fmla="*/ 2147483646 w 22"/>
                <a:gd name="T35" fmla="*/ 2147483646 h 39"/>
                <a:gd name="T36" fmla="*/ 2147483646 w 22"/>
                <a:gd name="T37" fmla="*/ 2147483646 h 39"/>
                <a:gd name="T38" fmla="*/ 2147483646 w 22"/>
                <a:gd name="T39" fmla="*/ 2147483646 h 3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"/>
                <a:gd name="T61" fmla="*/ 0 h 39"/>
                <a:gd name="T62" fmla="*/ 22 w 22"/>
                <a:gd name="T63" fmla="*/ 39 h 3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" h="39">
                  <a:moveTo>
                    <a:pt x="19" y="3"/>
                  </a:moveTo>
                  <a:cubicBezTo>
                    <a:pt x="21" y="5"/>
                    <a:pt x="22" y="9"/>
                    <a:pt x="22" y="12"/>
                  </a:cubicBezTo>
                  <a:cubicBezTo>
                    <a:pt x="22" y="14"/>
                    <a:pt x="19" y="15"/>
                    <a:pt x="19" y="17"/>
                  </a:cubicBezTo>
                  <a:cubicBezTo>
                    <a:pt x="19" y="18"/>
                    <a:pt x="20" y="19"/>
                    <a:pt x="20" y="21"/>
                  </a:cubicBezTo>
                  <a:cubicBezTo>
                    <a:pt x="20" y="26"/>
                    <a:pt x="21" y="31"/>
                    <a:pt x="19" y="35"/>
                  </a:cubicBezTo>
                  <a:cubicBezTo>
                    <a:pt x="18" y="37"/>
                    <a:pt x="15" y="33"/>
                    <a:pt x="13" y="33"/>
                  </a:cubicBezTo>
                  <a:cubicBezTo>
                    <a:pt x="12" y="34"/>
                    <a:pt x="12" y="37"/>
                    <a:pt x="11" y="38"/>
                  </a:cubicBezTo>
                  <a:cubicBezTo>
                    <a:pt x="9" y="39"/>
                    <a:pt x="7" y="38"/>
                    <a:pt x="6" y="37"/>
                  </a:cubicBezTo>
                  <a:cubicBezTo>
                    <a:pt x="5" y="37"/>
                    <a:pt x="4" y="35"/>
                    <a:pt x="3" y="34"/>
                  </a:cubicBezTo>
                  <a:cubicBezTo>
                    <a:pt x="3" y="33"/>
                    <a:pt x="4" y="31"/>
                    <a:pt x="4" y="29"/>
                  </a:cubicBezTo>
                  <a:cubicBezTo>
                    <a:pt x="5" y="27"/>
                    <a:pt x="7" y="25"/>
                    <a:pt x="7" y="23"/>
                  </a:cubicBezTo>
                  <a:cubicBezTo>
                    <a:pt x="7" y="21"/>
                    <a:pt x="5" y="21"/>
                    <a:pt x="4" y="20"/>
                  </a:cubicBezTo>
                  <a:cubicBezTo>
                    <a:pt x="4" y="19"/>
                    <a:pt x="5" y="18"/>
                    <a:pt x="5" y="17"/>
                  </a:cubicBezTo>
                  <a:cubicBezTo>
                    <a:pt x="5" y="15"/>
                    <a:pt x="4" y="13"/>
                    <a:pt x="3" y="12"/>
                  </a:cubicBezTo>
                  <a:cubicBezTo>
                    <a:pt x="2" y="11"/>
                    <a:pt x="1" y="10"/>
                    <a:pt x="0" y="9"/>
                  </a:cubicBezTo>
                  <a:cubicBezTo>
                    <a:pt x="0" y="7"/>
                    <a:pt x="0" y="3"/>
                    <a:pt x="2" y="2"/>
                  </a:cubicBezTo>
                  <a:cubicBezTo>
                    <a:pt x="4" y="2"/>
                    <a:pt x="4" y="6"/>
                    <a:pt x="6" y="7"/>
                  </a:cubicBezTo>
                  <a:cubicBezTo>
                    <a:pt x="7" y="7"/>
                    <a:pt x="8" y="5"/>
                    <a:pt x="9" y="4"/>
                  </a:cubicBezTo>
                  <a:cubicBezTo>
                    <a:pt x="11" y="3"/>
                    <a:pt x="12" y="1"/>
                    <a:pt x="14" y="1"/>
                  </a:cubicBezTo>
                  <a:cubicBezTo>
                    <a:pt x="16" y="0"/>
                    <a:pt x="18" y="1"/>
                    <a:pt x="19" y="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Freeform 246"/>
            <p:cNvSpPr>
              <a:spLocks noChangeAspect="1"/>
            </p:cNvSpPr>
            <p:nvPr/>
          </p:nvSpPr>
          <p:spPr bwMode="auto">
            <a:xfrm>
              <a:off x="4493798" y="3101232"/>
              <a:ext cx="68858" cy="52940"/>
            </a:xfrm>
            <a:custGeom>
              <a:avLst/>
              <a:gdLst>
                <a:gd name="T0" fmla="*/ 2147483646 w 39"/>
                <a:gd name="T1" fmla="*/ 0 h 28"/>
                <a:gd name="T2" fmla="*/ 2147483646 w 39"/>
                <a:gd name="T3" fmla="*/ 2147483646 h 28"/>
                <a:gd name="T4" fmla="*/ 2147483646 w 39"/>
                <a:gd name="T5" fmla="*/ 2147483646 h 28"/>
                <a:gd name="T6" fmla="*/ 2147483646 w 39"/>
                <a:gd name="T7" fmla="*/ 2147483646 h 28"/>
                <a:gd name="T8" fmla="*/ 2147483646 w 39"/>
                <a:gd name="T9" fmla="*/ 2147483646 h 28"/>
                <a:gd name="T10" fmla="*/ 2147483646 w 39"/>
                <a:gd name="T11" fmla="*/ 2147483646 h 28"/>
                <a:gd name="T12" fmla="*/ 2147483646 w 39"/>
                <a:gd name="T13" fmla="*/ 2147483646 h 28"/>
                <a:gd name="T14" fmla="*/ 2147483646 w 39"/>
                <a:gd name="T15" fmla="*/ 2147483646 h 28"/>
                <a:gd name="T16" fmla="*/ 2147483646 w 39"/>
                <a:gd name="T17" fmla="*/ 2147483646 h 28"/>
                <a:gd name="T18" fmla="*/ 2147483646 w 39"/>
                <a:gd name="T19" fmla="*/ 2147483646 h 28"/>
                <a:gd name="T20" fmla="*/ 2147483646 w 39"/>
                <a:gd name="T21" fmla="*/ 2147483646 h 28"/>
                <a:gd name="T22" fmla="*/ 2147483646 w 39"/>
                <a:gd name="T23" fmla="*/ 2147483646 h 28"/>
                <a:gd name="T24" fmla="*/ 2147483646 w 39"/>
                <a:gd name="T25" fmla="*/ 2147483646 h 28"/>
                <a:gd name="T26" fmla="*/ 2147483646 w 39"/>
                <a:gd name="T27" fmla="*/ 2147483646 h 28"/>
                <a:gd name="T28" fmla="*/ 2147483646 w 39"/>
                <a:gd name="T29" fmla="*/ 2147483646 h 28"/>
                <a:gd name="T30" fmla="*/ 2147483646 w 39"/>
                <a:gd name="T31" fmla="*/ 2147483646 h 28"/>
                <a:gd name="T32" fmla="*/ 2147483646 w 39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28"/>
                <a:gd name="T53" fmla="*/ 39 w 39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28">
                  <a:moveTo>
                    <a:pt x="39" y="0"/>
                  </a:moveTo>
                  <a:cubicBezTo>
                    <a:pt x="38" y="3"/>
                    <a:pt x="35" y="7"/>
                    <a:pt x="34" y="11"/>
                  </a:cubicBezTo>
                  <a:cubicBezTo>
                    <a:pt x="33" y="13"/>
                    <a:pt x="34" y="15"/>
                    <a:pt x="34" y="17"/>
                  </a:cubicBezTo>
                  <a:cubicBezTo>
                    <a:pt x="35" y="19"/>
                    <a:pt x="37" y="20"/>
                    <a:pt x="36" y="21"/>
                  </a:cubicBezTo>
                  <a:cubicBezTo>
                    <a:pt x="36" y="23"/>
                    <a:pt x="34" y="23"/>
                    <a:pt x="34" y="24"/>
                  </a:cubicBezTo>
                  <a:cubicBezTo>
                    <a:pt x="33" y="25"/>
                    <a:pt x="35" y="28"/>
                    <a:pt x="34" y="28"/>
                  </a:cubicBezTo>
                  <a:cubicBezTo>
                    <a:pt x="31" y="28"/>
                    <a:pt x="28" y="26"/>
                    <a:pt x="26" y="24"/>
                  </a:cubicBezTo>
                  <a:cubicBezTo>
                    <a:pt x="24" y="23"/>
                    <a:pt x="23" y="21"/>
                    <a:pt x="21" y="20"/>
                  </a:cubicBezTo>
                  <a:cubicBezTo>
                    <a:pt x="18" y="19"/>
                    <a:pt x="15" y="18"/>
                    <a:pt x="12" y="16"/>
                  </a:cubicBezTo>
                  <a:cubicBezTo>
                    <a:pt x="11" y="15"/>
                    <a:pt x="10" y="13"/>
                    <a:pt x="8" y="12"/>
                  </a:cubicBezTo>
                  <a:cubicBezTo>
                    <a:pt x="6" y="11"/>
                    <a:pt x="3" y="12"/>
                    <a:pt x="1" y="10"/>
                  </a:cubicBezTo>
                  <a:cubicBezTo>
                    <a:pt x="0" y="8"/>
                    <a:pt x="1" y="5"/>
                    <a:pt x="2" y="4"/>
                  </a:cubicBezTo>
                  <a:cubicBezTo>
                    <a:pt x="4" y="3"/>
                    <a:pt x="6" y="4"/>
                    <a:pt x="8" y="4"/>
                  </a:cubicBezTo>
                  <a:cubicBezTo>
                    <a:pt x="10" y="3"/>
                    <a:pt x="12" y="5"/>
                    <a:pt x="13" y="5"/>
                  </a:cubicBezTo>
                  <a:cubicBezTo>
                    <a:pt x="16" y="5"/>
                    <a:pt x="19" y="5"/>
                    <a:pt x="21" y="5"/>
                  </a:cubicBezTo>
                  <a:cubicBezTo>
                    <a:pt x="25" y="5"/>
                    <a:pt x="29" y="3"/>
                    <a:pt x="32" y="2"/>
                  </a:cubicBezTo>
                  <a:cubicBezTo>
                    <a:pt x="35" y="2"/>
                    <a:pt x="37" y="0"/>
                    <a:pt x="39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Freeform 247"/>
            <p:cNvSpPr>
              <a:spLocks noChangeAspect="1"/>
            </p:cNvSpPr>
            <p:nvPr/>
          </p:nvSpPr>
          <p:spPr bwMode="auto">
            <a:xfrm>
              <a:off x="4394175" y="2451511"/>
              <a:ext cx="48347" cy="36898"/>
            </a:xfrm>
            <a:custGeom>
              <a:avLst/>
              <a:gdLst>
                <a:gd name="T0" fmla="*/ 2147483646 w 27"/>
                <a:gd name="T1" fmla="*/ 2147483646 h 19"/>
                <a:gd name="T2" fmla="*/ 2147483646 w 27"/>
                <a:gd name="T3" fmla="*/ 2147483646 h 19"/>
                <a:gd name="T4" fmla="*/ 2147483646 w 27"/>
                <a:gd name="T5" fmla="*/ 2147483646 h 19"/>
                <a:gd name="T6" fmla="*/ 2147483646 w 27"/>
                <a:gd name="T7" fmla="*/ 2147483646 h 19"/>
                <a:gd name="T8" fmla="*/ 2147483646 w 27"/>
                <a:gd name="T9" fmla="*/ 2147483646 h 19"/>
                <a:gd name="T10" fmla="*/ 0 w 27"/>
                <a:gd name="T11" fmla="*/ 2147483646 h 19"/>
                <a:gd name="T12" fmla="*/ 2147483646 w 27"/>
                <a:gd name="T13" fmla="*/ 2147483646 h 19"/>
                <a:gd name="T14" fmla="*/ 2147483646 w 27"/>
                <a:gd name="T15" fmla="*/ 2147483646 h 19"/>
                <a:gd name="T16" fmla="*/ 2147483646 w 27"/>
                <a:gd name="T17" fmla="*/ 2147483646 h 19"/>
                <a:gd name="T18" fmla="*/ 2147483646 w 27"/>
                <a:gd name="T19" fmla="*/ 2147483646 h 19"/>
                <a:gd name="T20" fmla="*/ 2147483646 w 27"/>
                <a:gd name="T21" fmla="*/ 2147483646 h 19"/>
                <a:gd name="T22" fmla="*/ 2147483646 w 27"/>
                <a:gd name="T23" fmla="*/ 2147483646 h 19"/>
                <a:gd name="T24" fmla="*/ 2147483646 w 27"/>
                <a:gd name="T25" fmla="*/ 2147483646 h 19"/>
                <a:gd name="T26" fmla="*/ 2147483646 w 27"/>
                <a:gd name="T27" fmla="*/ 2147483646 h 19"/>
                <a:gd name="T28" fmla="*/ 2147483646 w 27"/>
                <a:gd name="T29" fmla="*/ 2147483646 h 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19"/>
                <a:gd name="T47" fmla="*/ 27 w 27"/>
                <a:gd name="T48" fmla="*/ 19 h 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19">
                  <a:moveTo>
                    <a:pt x="26" y="1"/>
                  </a:moveTo>
                  <a:cubicBezTo>
                    <a:pt x="26" y="0"/>
                    <a:pt x="24" y="1"/>
                    <a:pt x="24" y="1"/>
                  </a:cubicBezTo>
                  <a:cubicBezTo>
                    <a:pt x="22" y="2"/>
                    <a:pt x="21" y="2"/>
                    <a:pt x="19" y="4"/>
                  </a:cubicBezTo>
                  <a:cubicBezTo>
                    <a:pt x="17" y="5"/>
                    <a:pt x="16" y="9"/>
                    <a:pt x="14" y="10"/>
                  </a:cubicBezTo>
                  <a:cubicBezTo>
                    <a:pt x="11" y="12"/>
                    <a:pt x="7" y="10"/>
                    <a:pt x="5" y="12"/>
                  </a:cubicBezTo>
                  <a:cubicBezTo>
                    <a:pt x="3" y="13"/>
                    <a:pt x="1" y="15"/>
                    <a:pt x="0" y="18"/>
                  </a:cubicBezTo>
                  <a:cubicBezTo>
                    <a:pt x="0" y="19"/>
                    <a:pt x="2" y="18"/>
                    <a:pt x="3" y="17"/>
                  </a:cubicBezTo>
                  <a:cubicBezTo>
                    <a:pt x="4" y="17"/>
                    <a:pt x="5" y="15"/>
                    <a:pt x="6" y="14"/>
                  </a:cubicBezTo>
                  <a:cubicBezTo>
                    <a:pt x="7" y="13"/>
                    <a:pt x="8" y="13"/>
                    <a:pt x="9" y="13"/>
                  </a:cubicBezTo>
                  <a:cubicBezTo>
                    <a:pt x="12" y="12"/>
                    <a:pt x="15" y="12"/>
                    <a:pt x="19" y="12"/>
                  </a:cubicBezTo>
                  <a:cubicBezTo>
                    <a:pt x="20" y="12"/>
                    <a:pt x="20" y="12"/>
                    <a:pt x="21" y="12"/>
                  </a:cubicBezTo>
                  <a:cubicBezTo>
                    <a:pt x="22" y="13"/>
                    <a:pt x="23" y="14"/>
                    <a:pt x="24" y="14"/>
                  </a:cubicBezTo>
                  <a:cubicBezTo>
                    <a:pt x="26" y="12"/>
                    <a:pt x="26" y="10"/>
                    <a:pt x="27" y="8"/>
                  </a:cubicBezTo>
                  <a:cubicBezTo>
                    <a:pt x="27" y="7"/>
                    <a:pt x="25" y="5"/>
                    <a:pt x="25" y="4"/>
                  </a:cubicBezTo>
                  <a:cubicBezTo>
                    <a:pt x="25" y="3"/>
                    <a:pt x="26" y="2"/>
                    <a:pt x="26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Freeform 248"/>
            <p:cNvSpPr>
              <a:spLocks noChangeAspect="1"/>
            </p:cNvSpPr>
            <p:nvPr/>
          </p:nvSpPr>
          <p:spPr bwMode="auto">
            <a:xfrm>
              <a:off x="4391244" y="2477178"/>
              <a:ext cx="60067" cy="78609"/>
            </a:xfrm>
            <a:custGeom>
              <a:avLst/>
              <a:gdLst>
                <a:gd name="T0" fmla="*/ 2147483646 w 34"/>
                <a:gd name="T1" fmla="*/ 2147483646 h 41"/>
                <a:gd name="T2" fmla="*/ 2147483646 w 34"/>
                <a:gd name="T3" fmla="*/ 2147483646 h 41"/>
                <a:gd name="T4" fmla="*/ 2147483646 w 34"/>
                <a:gd name="T5" fmla="*/ 2147483646 h 41"/>
                <a:gd name="T6" fmla="*/ 2147483646 w 34"/>
                <a:gd name="T7" fmla="*/ 2147483646 h 41"/>
                <a:gd name="T8" fmla="*/ 2147483646 w 34"/>
                <a:gd name="T9" fmla="*/ 2147483646 h 41"/>
                <a:gd name="T10" fmla="*/ 2147483646 w 34"/>
                <a:gd name="T11" fmla="*/ 2147483646 h 41"/>
                <a:gd name="T12" fmla="*/ 2147483646 w 34"/>
                <a:gd name="T13" fmla="*/ 2147483646 h 41"/>
                <a:gd name="T14" fmla="*/ 2147483646 w 34"/>
                <a:gd name="T15" fmla="*/ 2147483646 h 41"/>
                <a:gd name="T16" fmla="*/ 2147483646 w 34"/>
                <a:gd name="T17" fmla="*/ 2147483646 h 41"/>
                <a:gd name="T18" fmla="*/ 2147483646 w 34"/>
                <a:gd name="T19" fmla="*/ 2147483646 h 41"/>
                <a:gd name="T20" fmla="*/ 2147483646 w 34"/>
                <a:gd name="T21" fmla="*/ 2147483646 h 41"/>
                <a:gd name="T22" fmla="*/ 2147483646 w 34"/>
                <a:gd name="T23" fmla="*/ 2147483646 h 41"/>
                <a:gd name="T24" fmla="*/ 2147483646 w 34"/>
                <a:gd name="T25" fmla="*/ 2147483646 h 41"/>
                <a:gd name="T26" fmla="*/ 2147483646 w 34"/>
                <a:gd name="T27" fmla="*/ 2147483646 h 41"/>
                <a:gd name="T28" fmla="*/ 2147483646 w 34"/>
                <a:gd name="T29" fmla="*/ 0 h 41"/>
                <a:gd name="T30" fmla="*/ 2147483646 w 34"/>
                <a:gd name="T31" fmla="*/ 2147483646 h 41"/>
                <a:gd name="T32" fmla="*/ 2147483646 w 34"/>
                <a:gd name="T33" fmla="*/ 2147483646 h 41"/>
                <a:gd name="T34" fmla="*/ 2147483646 w 34"/>
                <a:gd name="T35" fmla="*/ 2147483646 h 41"/>
                <a:gd name="T36" fmla="*/ 2147483646 w 34"/>
                <a:gd name="T37" fmla="*/ 2147483646 h 41"/>
                <a:gd name="T38" fmla="*/ 2147483646 w 34"/>
                <a:gd name="T39" fmla="*/ 2147483646 h 41"/>
                <a:gd name="T40" fmla="*/ 2147483646 w 34"/>
                <a:gd name="T41" fmla="*/ 2147483646 h 41"/>
                <a:gd name="T42" fmla="*/ 2147483646 w 34"/>
                <a:gd name="T43" fmla="*/ 2147483646 h 41"/>
                <a:gd name="T44" fmla="*/ 2147483646 w 34"/>
                <a:gd name="T45" fmla="*/ 2147483646 h 41"/>
                <a:gd name="T46" fmla="*/ 2147483646 w 34"/>
                <a:gd name="T47" fmla="*/ 2147483646 h 41"/>
                <a:gd name="T48" fmla="*/ 2147483646 w 34"/>
                <a:gd name="T49" fmla="*/ 2147483646 h 41"/>
                <a:gd name="T50" fmla="*/ 2147483646 w 34"/>
                <a:gd name="T51" fmla="*/ 2147483646 h 41"/>
                <a:gd name="T52" fmla="*/ 2147483646 w 34"/>
                <a:gd name="T53" fmla="*/ 2147483646 h 41"/>
                <a:gd name="T54" fmla="*/ 2147483646 w 34"/>
                <a:gd name="T55" fmla="*/ 2147483646 h 41"/>
                <a:gd name="T56" fmla="*/ 2147483646 w 34"/>
                <a:gd name="T57" fmla="*/ 2147483646 h 41"/>
                <a:gd name="T58" fmla="*/ 2147483646 w 34"/>
                <a:gd name="T59" fmla="*/ 2147483646 h 41"/>
                <a:gd name="T60" fmla="*/ 0 w 34"/>
                <a:gd name="T61" fmla="*/ 2147483646 h 41"/>
                <a:gd name="T62" fmla="*/ 2147483646 w 34"/>
                <a:gd name="T63" fmla="*/ 2147483646 h 41"/>
                <a:gd name="T64" fmla="*/ 2147483646 w 34"/>
                <a:gd name="T65" fmla="*/ 2147483646 h 41"/>
                <a:gd name="T66" fmla="*/ 2147483646 w 34"/>
                <a:gd name="T67" fmla="*/ 2147483646 h 41"/>
                <a:gd name="T68" fmla="*/ 2147483646 w 34"/>
                <a:gd name="T69" fmla="*/ 2147483646 h 41"/>
                <a:gd name="T70" fmla="*/ 2147483646 w 34"/>
                <a:gd name="T71" fmla="*/ 2147483646 h 41"/>
                <a:gd name="T72" fmla="*/ 2147483646 w 34"/>
                <a:gd name="T73" fmla="*/ 2147483646 h 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4"/>
                <a:gd name="T112" fmla="*/ 0 h 41"/>
                <a:gd name="T113" fmla="*/ 34 w 34"/>
                <a:gd name="T114" fmla="*/ 41 h 4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4" h="41">
                  <a:moveTo>
                    <a:pt x="15" y="41"/>
                  </a:moveTo>
                  <a:cubicBezTo>
                    <a:pt x="17" y="41"/>
                    <a:pt x="19" y="41"/>
                    <a:pt x="20" y="40"/>
                  </a:cubicBezTo>
                  <a:cubicBezTo>
                    <a:pt x="20" y="39"/>
                    <a:pt x="18" y="38"/>
                    <a:pt x="18" y="37"/>
                  </a:cubicBezTo>
                  <a:cubicBezTo>
                    <a:pt x="18" y="36"/>
                    <a:pt x="19" y="36"/>
                    <a:pt x="19" y="35"/>
                  </a:cubicBezTo>
                  <a:cubicBezTo>
                    <a:pt x="19" y="33"/>
                    <a:pt x="17" y="31"/>
                    <a:pt x="18" y="29"/>
                  </a:cubicBezTo>
                  <a:cubicBezTo>
                    <a:pt x="18" y="28"/>
                    <a:pt x="20" y="30"/>
                    <a:pt x="21" y="29"/>
                  </a:cubicBezTo>
                  <a:cubicBezTo>
                    <a:pt x="21" y="28"/>
                    <a:pt x="19" y="27"/>
                    <a:pt x="20" y="26"/>
                  </a:cubicBezTo>
                  <a:cubicBezTo>
                    <a:pt x="20" y="24"/>
                    <a:pt x="22" y="24"/>
                    <a:pt x="23" y="23"/>
                  </a:cubicBezTo>
                  <a:cubicBezTo>
                    <a:pt x="25" y="21"/>
                    <a:pt x="25" y="19"/>
                    <a:pt x="26" y="17"/>
                  </a:cubicBezTo>
                  <a:cubicBezTo>
                    <a:pt x="27" y="14"/>
                    <a:pt x="29" y="17"/>
                    <a:pt x="31" y="16"/>
                  </a:cubicBezTo>
                  <a:cubicBezTo>
                    <a:pt x="32" y="15"/>
                    <a:pt x="34" y="13"/>
                    <a:pt x="34" y="11"/>
                  </a:cubicBezTo>
                  <a:cubicBezTo>
                    <a:pt x="33" y="9"/>
                    <a:pt x="29" y="11"/>
                    <a:pt x="28" y="10"/>
                  </a:cubicBezTo>
                  <a:cubicBezTo>
                    <a:pt x="27" y="9"/>
                    <a:pt x="26" y="8"/>
                    <a:pt x="25" y="7"/>
                  </a:cubicBezTo>
                  <a:cubicBezTo>
                    <a:pt x="25" y="5"/>
                    <a:pt x="27" y="3"/>
                    <a:pt x="25" y="2"/>
                  </a:cubicBezTo>
                  <a:cubicBezTo>
                    <a:pt x="24" y="1"/>
                    <a:pt x="22" y="0"/>
                    <a:pt x="21" y="0"/>
                  </a:cubicBezTo>
                  <a:cubicBezTo>
                    <a:pt x="19" y="0"/>
                    <a:pt x="17" y="1"/>
                    <a:pt x="15" y="2"/>
                  </a:cubicBezTo>
                  <a:cubicBezTo>
                    <a:pt x="14" y="2"/>
                    <a:pt x="14" y="3"/>
                    <a:pt x="14" y="3"/>
                  </a:cubicBezTo>
                  <a:cubicBezTo>
                    <a:pt x="13" y="5"/>
                    <a:pt x="15" y="7"/>
                    <a:pt x="14" y="9"/>
                  </a:cubicBezTo>
                  <a:cubicBezTo>
                    <a:pt x="14" y="10"/>
                    <a:pt x="12" y="10"/>
                    <a:pt x="11" y="9"/>
                  </a:cubicBezTo>
                  <a:cubicBezTo>
                    <a:pt x="11" y="8"/>
                    <a:pt x="12" y="6"/>
                    <a:pt x="11" y="5"/>
                  </a:cubicBezTo>
                  <a:cubicBezTo>
                    <a:pt x="11" y="5"/>
                    <a:pt x="10" y="6"/>
                    <a:pt x="9" y="6"/>
                  </a:cubicBezTo>
                  <a:cubicBezTo>
                    <a:pt x="8" y="7"/>
                    <a:pt x="8" y="7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9"/>
                    <a:pt x="9" y="10"/>
                    <a:pt x="8" y="11"/>
                  </a:cubicBezTo>
                  <a:cubicBezTo>
                    <a:pt x="7" y="11"/>
                    <a:pt x="6" y="10"/>
                    <a:pt x="6" y="9"/>
                  </a:cubicBezTo>
                  <a:cubicBezTo>
                    <a:pt x="4" y="8"/>
                    <a:pt x="3" y="8"/>
                    <a:pt x="1" y="7"/>
                  </a:cubicBezTo>
                  <a:cubicBezTo>
                    <a:pt x="0" y="8"/>
                    <a:pt x="2" y="11"/>
                    <a:pt x="2" y="12"/>
                  </a:cubicBezTo>
                  <a:cubicBezTo>
                    <a:pt x="2" y="13"/>
                    <a:pt x="1" y="14"/>
                    <a:pt x="1" y="15"/>
                  </a:cubicBezTo>
                  <a:cubicBezTo>
                    <a:pt x="1" y="16"/>
                    <a:pt x="2" y="16"/>
                    <a:pt x="2" y="18"/>
                  </a:cubicBezTo>
                  <a:cubicBezTo>
                    <a:pt x="2" y="19"/>
                    <a:pt x="2" y="21"/>
                    <a:pt x="1" y="23"/>
                  </a:cubicBezTo>
                  <a:cubicBezTo>
                    <a:pt x="1" y="24"/>
                    <a:pt x="0" y="26"/>
                    <a:pt x="0" y="27"/>
                  </a:cubicBezTo>
                  <a:cubicBezTo>
                    <a:pt x="1" y="28"/>
                    <a:pt x="2" y="27"/>
                    <a:pt x="3" y="27"/>
                  </a:cubicBezTo>
                  <a:cubicBezTo>
                    <a:pt x="4" y="28"/>
                    <a:pt x="5" y="29"/>
                    <a:pt x="6" y="30"/>
                  </a:cubicBezTo>
                  <a:cubicBezTo>
                    <a:pt x="7" y="31"/>
                    <a:pt x="7" y="33"/>
                    <a:pt x="8" y="34"/>
                  </a:cubicBezTo>
                  <a:cubicBezTo>
                    <a:pt x="8" y="36"/>
                    <a:pt x="8" y="38"/>
                    <a:pt x="8" y="39"/>
                  </a:cubicBezTo>
                  <a:cubicBezTo>
                    <a:pt x="9" y="40"/>
                    <a:pt x="10" y="40"/>
                    <a:pt x="12" y="40"/>
                  </a:cubicBezTo>
                  <a:cubicBezTo>
                    <a:pt x="13" y="40"/>
                    <a:pt x="14" y="41"/>
                    <a:pt x="15" y="4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Freeform 249"/>
            <p:cNvSpPr>
              <a:spLocks noChangeAspect="1"/>
            </p:cNvSpPr>
            <p:nvPr/>
          </p:nvSpPr>
          <p:spPr bwMode="auto">
            <a:xfrm>
              <a:off x="4193459" y="2690544"/>
              <a:ext cx="8790" cy="4812"/>
            </a:xfrm>
            <a:custGeom>
              <a:avLst/>
              <a:gdLst>
                <a:gd name="T0" fmla="*/ 2147483646 w 5"/>
                <a:gd name="T1" fmla="*/ 2147483646 h 3"/>
                <a:gd name="T2" fmla="*/ 2147483646 w 5"/>
                <a:gd name="T3" fmla="*/ 0 h 3"/>
                <a:gd name="T4" fmla="*/ 0 w 5"/>
                <a:gd name="T5" fmla="*/ 2147483646 h 3"/>
                <a:gd name="T6" fmla="*/ 2147483646 w 5"/>
                <a:gd name="T7" fmla="*/ 2147483646 h 3"/>
                <a:gd name="T8" fmla="*/ 2147483646 w 5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4" y="2"/>
                  </a:moveTo>
                  <a:cubicBezTo>
                    <a:pt x="5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Freeform 250"/>
            <p:cNvSpPr>
              <a:spLocks noChangeAspect="1"/>
            </p:cNvSpPr>
            <p:nvPr/>
          </p:nvSpPr>
          <p:spPr bwMode="auto">
            <a:xfrm>
              <a:off x="4126067" y="2567017"/>
              <a:ext cx="10256" cy="9625"/>
            </a:xfrm>
            <a:custGeom>
              <a:avLst/>
              <a:gdLst>
                <a:gd name="T0" fmla="*/ 2147483646 w 6"/>
                <a:gd name="T1" fmla="*/ 2147483646 h 5"/>
                <a:gd name="T2" fmla="*/ 2147483646 w 6"/>
                <a:gd name="T3" fmla="*/ 2147483646 h 5"/>
                <a:gd name="T4" fmla="*/ 2147483646 w 6"/>
                <a:gd name="T5" fmla="*/ 2147483646 h 5"/>
                <a:gd name="T6" fmla="*/ 2147483646 w 6"/>
                <a:gd name="T7" fmla="*/ 2147483646 h 5"/>
                <a:gd name="T8" fmla="*/ 2147483646 w 6"/>
                <a:gd name="T9" fmla="*/ 2147483646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1"/>
                  </a:moveTo>
                  <a:cubicBezTo>
                    <a:pt x="5" y="0"/>
                    <a:pt x="3" y="0"/>
                    <a:pt x="3" y="1"/>
                  </a:cubicBezTo>
                  <a:cubicBezTo>
                    <a:pt x="2" y="2"/>
                    <a:pt x="0" y="3"/>
                    <a:pt x="1" y="4"/>
                  </a:cubicBezTo>
                  <a:cubicBezTo>
                    <a:pt x="1" y="5"/>
                    <a:pt x="3" y="4"/>
                    <a:pt x="4" y="4"/>
                  </a:cubicBezTo>
                  <a:cubicBezTo>
                    <a:pt x="5" y="3"/>
                    <a:pt x="6" y="2"/>
                    <a:pt x="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Freeform 251"/>
            <p:cNvSpPr>
              <a:spLocks noChangeAspect="1"/>
            </p:cNvSpPr>
            <p:nvPr/>
          </p:nvSpPr>
          <p:spPr bwMode="auto">
            <a:xfrm>
              <a:off x="4114345" y="2520495"/>
              <a:ext cx="5861" cy="8021"/>
            </a:xfrm>
            <a:custGeom>
              <a:avLst/>
              <a:gdLst>
                <a:gd name="T0" fmla="*/ 2147483646 w 3"/>
                <a:gd name="T1" fmla="*/ 2147483646 h 4"/>
                <a:gd name="T2" fmla="*/ 2147483646 w 3"/>
                <a:gd name="T3" fmla="*/ 2147483646 h 4"/>
                <a:gd name="T4" fmla="*/ 2147483646 w 3"/>
                <a:gd name="T5" fmla="*/ 0 h 4"/>
                <a:gd name="T6" fmla="*/ 0 w 3"/>
                <a:gd name="T7" fmla="*/ 2147483646 h 4"/>
                <a:gd name="T8" fmla="*/ 2147483646 w 3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4"/>
                  </a:moveTo>
                  <a:cubicBezTo>
                    <a:pt x="3" y="4"/>
                    <a:pt x="3" y="3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1" y="3"/>
                    <a:pt x="1" y="4"/>
                    <a:pt x="2" y="4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Freeform 252"/>
            <p:cNvSpPr>
              <a:spLocks noChangeAspect="1"/>
            </p:cNvSpPr>
            <p:nvPr/>
          </p:nvSpPr>
          <p:spPr bwMode="auto">
            <a:xfrm>
              <a:off x="4108486" y="2557391"/>
              <a:ext cx="4396" cy="8022"/>
            </a:xfrm>
            <a:custGeom>
              <a:avLst/>
              <a:gdLst>
                <a:gd name="T0" fmla="*/ 2147483646 w 3"/>
                <a:gd name="T1" fmla="*/ 2147483646 h 4"/>
                <a:gd name="T2" fmla="*/ 2147483646 w 3"/>
                <a:gd name="T3" fmla="*/ 2147483646 h 4"/>
                <a:gd name="T4" fmla="*/ 2147483646 w 3"/>
                <a:gd name="T5" fmla="*/ 0 h 4"/>
                <a:gd name="T6" fmla="*/ 0 w 3"/>
                <a:gd name="T7" fmla="*/ 2147483646 h 4"/>
                <a:gd name="T8" fmla="*/ 2147483646 w 3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4"/>
                  </a:moveTo>
                  <a:cubicBezTo>
                    <a:pt x="3" y="4"/>
                    <a:pt x="3" y="3"/>
                    <a:pt x="3" y="2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6" name="Freeform 253"/>
            <p:cNvSpPr>
              <a:spLocks noChangeAspect="1"/>
            </p:cNvSpPr>
            <p:nvPr/>
          </p:nvSpPr>
          <p:spPr bwMode="auto">
            <a:xfrm>
              <a:off x="4128996" y="2602311"/>
              <a:ext cx="8790" cy="4813"/>
            </a:xfrm>
            <a:custGeom>
              <a:avLst/>
              <a:gdLst>
                <a:gd name="T0" fmla="*/ 2147483646 w 5"/>
                <a:gd name="T1" fmla="*/ 2147483646 h 3"/>
                <a:gd name="T2" fmla="*/ 2147483646 w 5"/>
                <a:gd name="T3" fmla="*/ 0 h 3"/>
                <a:gd name="T4" fmla="*/ 0 w 5"/>
                <a:gd name="T5" fmla="*/ 2147483646 h 3"/>
                <a:gd name="T6" fmla="*/ 2147483646 w 5"/>
                <a:gd name="T7" fmla="*/ 2147483646 h 3"/>
                <a:gd name="T8" fmla="*/ 2147483646 w 5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5" y="1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3"/>
                    <a:pt x="2" y="3"/>
                    <a:pt x="2" y="3"/>
                  </a:cubicBezTo>
                  <a:cubicBezTo>
                    <a:pt x="3" y="3"/>
                    <a:pt x="4" y="3"/>
                    <a:pt x="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7" name="Freeform 254"/>
            <p:cNvSpPr>
              <a:spLocks noChangeAspect="1"/>
            </p:cNvSpPr>
            <p:nvPr/>
          </p:nvSpPr>
          <p:spPr bwMode="auto">
            <a:xfrm>
              <a:off x="4448381" y="2467554"/>
              <a:ext cx="4396" cy="4813"/>
            </a:xfrm>
            <a:custGeom>
              <a:avLst/>
              <a:gdLst>
                <a:gd name="T0" fmla="*/ 2147483646 w 3"/>
                <a:gd name="T1" fmla="*/ 0 h 3"/>
                <a:gd name="T2" fmla="*/ 2147483646 w 3"/>
                <a:gd name="T3" fmla="*/ 0 h 3"/>
                <a:gd name="T4" fmla="*/ 0 w 3"/>
                <a:gd name="T5" fmla="*/ 2147483646 h 3"/>
                <a:gd name="T6" fmla="*/ 2147483646 w 3"/>
                <a:gd name="T7" fmla="*/ 2147483646 h 3"/>
                <a:gd name="T8" fmla="*/ 2147483646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0"/>
                  </a:moveTo>
                  <a:cubicBezTo>
                    <a:pt x="3" y="0"/>
                    <a:pt x="2" y="0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3" y="2"/>
                    <a:pt x="3" y="1"/>
                    <a:pt x="3" y="0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8" name="Freeform 255"/>
            <p:cNvSpPr>
              <a:spLocks noChangeAspect="1"/>
            </p:cNvSpPr>
            <p:nvPr/>
          </p:nvSpPr>
          <p:spPr bwMode="auto">
            <a:xfrm>
              <a:off x="4426405" y="2547765"/>
              <a:ext cx="5861" cy="6417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0 w 3"/>
                <a:gd name="T5" fmla="*/ 2147483646 h 3"/>
                <a:gd name="T6" fmla="*/ 2147483646 w 3"/>
                <a:gd name="T7" fmla="*/ 2147483646 h 3"/>
                <a:gd name="T8" fmla="*/ 2147483646 w 3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3"/>
                  </a:moveTo>
                  <a:cubicBezTo>
                    <a:pt x="3" y="2"/>
                    <a:pt x="3" y="1"/>
                    <a:pt x="2" y="1"/>
                  </a:cubicBezTo>
                  <a:cubicBezTo>
                    <a:pt x="2" y="1"/>
                    <a:pt x="1" y="0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2" y="3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9" name="Freeform 256"/>
            <p:cNvSpPr>
              <a:spLocks noChangeAspect="1"/>
            </p:cNvSpPr>
            <p:nvPr/>
          </p:nvSpPr>
          <p:spPr bwMode="auto">
            <a:xfrm>
              <a:off x="4436659" y="2550974"/>
              <a:ext cx="5861" cy="6417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0 w 3"/>
                <a:gd name="T5" fmla="*/ 0 h 3"/>
                <a:gd name="T6" fmla="*/ 2147483646 w 3"/>
                <a:gd name="T7" fmla="*/ 2147483646 h 3"/>
                <a:gd name="T8" fmla="*/ 2147483646 w 3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3" y="1"/>
                    <a:pt x="2" y="1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"/>
                    <a:pt x="0" y="1"/>
                    <a:pt x="1" y="2"/>
                  </a:cubicBezTo>
                  <a:cubicBezTo>
                    <a:pt x="1" y="2"/>
                    <a:pt x="2" y="3"/>
                    <a:pt x="3" y="2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0" name="Freeform 257"/>
            <p:cNvSpPr>
              <a:spLocks noChangeAspect="1"/>
            </p:cNvSpPr>
            <p:nvPr/>
          </p:nvSpPr>
          <p:spPr bwMode="auto">
            <a:xfrm>
              <a:off x="4397104" y="2547765"/>
              <a:ext cx="1465" cy="8022"/>
            </a:xfrm>
            <a:custGeom>
              <a:avLst/>
              <a:gdLst>
                <a:gd name="T0" fmla="*/ 2147483646 w 1"/>
                <a:gd name="T1" fmla="*/ 2147483646 h 4"/>
                <a:gd name="T2" fmla="*/ 2147483646 w 1"/>
                <a:gd name="T3" fmla="*/ 2147483646 h 4"/>
                <a:gd name="T4" fmla="*/ 2147483646 w 1"/>
                <a:gd name="T5" fmla="*/ 0 h 4"/>
                <a:gd name="T6" fmla="*/ 0 w 1"/>
                <a:gd name="T7" fmla="*/ 2147483646 h 4"/>
                <a:gd name="T8" fmla="*/ 2147483646 w 1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4"/>
                <a:gd name="T17" fmla="*/ 1 w 1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4">
                  <a:moveTo>
                    <a:pt x="1" y="4"/>
                  </a:moveTo>
                  <a:cubicBezTo>
                    <a:pt x="1" y="4"/>
                    <a:pt x="1" y="3"/>
                    <a:pt x="1" y="2"/>
                  </a:cubicBezTo>
                  <a:cubicBezTo>
                    <a:pt x="1" y="2"/>
                    <a:pt x="1" y="1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1" name="Freeform 258"/>
            <p:cNvSpPr>
              <a:spLocks noChangeAspect="1"/>
            </p:cNvSpPr>
            <p:nvPr/>
          </p:nvSpPr>
          <p:spPr bwMode="auto">
            <a:xfrm>
              <a:off x="4397104" y="2534932"/>
              <a:ext cx="2930" cy="3208"/>
            </a:xfrm>
            <a:custGeom>
              <a:avLst/>
              <a:gdLst>
                <a:gd name="T0" fmla="*/ 2147483646 w 2"/>
                <a:gd name="T1" fmla="*/ 2147483646 h 2"/>
                <a:gd name="T2" fmla="*/ 2147483646 w 2"/>
                <a:gd name="T3" fmla="*/ 0 h 2"/>
                <a:gd name="T4" fmla="*/ 0 w 2"/>
                <a:gd name="T5" fmla="*/ 0 h 2"/>
                <a:gd name="T6" fmla="*/ 2147483646 w 2"/>
                <a:gd name="T7" fmla="*/ 2147483646 h 2"/>
                <a:gd name="T8" fmla="*/ 2147483646 w 2"/>
                <a:gd name="T9" fmla="*/ 2147483646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2"/>
                  </a:moveTo>
                  <a:cubicBezTo>
                    <a:pt x="2" y="1"/>
                    <a:pt x="2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2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" name="Freeform 259"/>
            <p:cNvSpPr>
              <a:spLocks noChangeAspect="1"/>
            </p:cNvSpPr>
            <p:nvPr/>
          </p:nvSpPr>
          <p:spPr bwMode="auto">
            <a:xfrm>
              <a:off x="4398569" y="2557392"/>
              <a:ext cx="2930" cy="3208"/>
            </a:xfrm>
            <a:custGeom>
              <a:avLst/>
              <a:gdLst>
                <a:gd name="T0" fmla="*/ 2147483646 w 2"/>
                <a:gd name="T1" fmla="*/ 2147483646 h 2"/>
                <a:gd name="T2" fmla="*/ 2147483646 w 2"/>
                <a:gd name="T3" fmla="*/ 2147483646 h 2"/>
                <a:gd name="T4" fmla="*/ 2147483646 w 2"/>
                <a:gd name="T5" fmla="*/ 0 h 2"/>
                <a:gd name="T6" fmla="*/ 2147483646 w 2"/>
                <a:gd name="T7" fmla="*/ 2147483646 h 2"/>
                <a:gd name="T8" fmla="*/ 2147483646 w 2"/>
                <a:gd name="T9" fmla="*/ 2147483646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2"/>
                  </a:moveTo>
                  <a:cubicBezTo>
                    <a:pt x="2" y="2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1" y="2"/>
                    <a:pt x="2" y="2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3" name="Freeform 260"/>
            <p:cNvSpPr>
              <a:spLocks noChangeAspect="1"/>
            </p:cNvSpPr>
            <p:nvPr/>
          </p:nvSpPr>
          <p:spPr bwMode="auto">
            <a:xfrm>
              <a:off x="4400033" y="2565414"/>
              <a:ext cx="5861" cy="1604"/>
            </a:xfrm>
            <a:custGeom>
              <a:avLst/>
              <a:gdLst>
                <a:gd name="T0" fmla="*/ 2147483646 w 3"/>
                <a:gd name="T1" fmla="*/ 2147483646 h 1"/>
                <a:gd name="T2" fmla="*/ 2147483646 w 3"/>
                <a:gd name="T3" fmla="*/ 0 h 1"/>
                <a:gd name="T4" fmla="*/ 0 w 3"/>
                <a:gd name="T5" fmla="*/ 2147483646 h 1"/>
                <a:gd name="T6" fmla="*/ 2147483646 w 3"/>
                <a:gd name="T7" fmla="*/ 2147483646 h 1"/>
                <a:gd name="T8" fmla="*/ 2147483646 w 3"/>
                <a:gd name="T9" fmla="*/ 2147483646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1"/>
                <a:gd name="T17" fmla="*/ 3 w 3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1">
                  <a:moveTo>
                    <a:pt x="3" y="1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4" name="Freeform 261"/>
            <p:cNvSpPr>
              <a:spLocks noChangeAspect="1"/>
            </p:cNvSpPr>
            <p:nvPr/>
          </p:nvSpPr>
          <p:spPr bwMode="auto">
            <a:xfrm>
              <a:off x="4477683" y="2549370"/>
              <a:ext cx="4396" cy="4812"/>
            </a:xfrm>
            <a:custGeom>
              <a:avLst/>
              <a:gdLst>
                <a:gd name="T0" fmla="*/ 2147483646 w 3"/>
                <a:gd name="T1" fmla="*/ 2147483646 h 2"/>
                <a:gd name="T2" fmla="*/ 2147483646 w 3"/>
                <a:gd name="T3" fmla="*/ 0 h 2"/>
                <a:gd name="T4" fmla="*/ 0 w 3"/>
                <a:gd name="T5" fmla="*/ 2147483646 h 2"/>
                <a:gd name="T6" fmla="*/ 2147483646 w 3"/>
                <a:gd name="T7" fmla="*/ 2147483646 h 2"/>
                <a:gd name="T8" fmla="*/ 2147483646 w 3"/>
                <a:gd name="T9" fmla="*/ 2147483646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3" y="1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5" name="Oval 262"/>
            <p:cNvSpPr>
              <a:spLocks noChangeAspect="1" noChangeArrowheads="1"/>
            </p:cNvSpPr>
            <p:nvPr/>
          </p:nvSpPr>
          <p:spPr bwMode="auto">
            <a:xfrm>
              <a:off x="4442521" y="2515680"/>
              <a:ext cx="2930" cy="6417"/>
            </a:xfrm>
            <a:prstGeom prst="ellipse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86" name="Freeform 263"/>
            <p:cNvSpPr>
              <a:spLocks noChangeAspect="1"/>
            </p:cNvSpPr>
            <p:nvPr/>
          </p:nvSpPr>
          <p:spPr bwMode="auto">
            <a:xfrm>
              <a:off x="4531891" y="2541348"/>
              <a:ext cx="7324" cy="8022"/>
            </a:xfrm>
            <a:custGeom>
              <a:avLst/>
              <a:gdLst>
                <a:gd name="T0" fmla="*/ 0 w 4"/>
                <a:gd name="T1" fmla="*/ 2147483646 h 4"/>
                <a:gd name="T2" fmla="*/ 2147483646 w 4"/>
                <a:gd name="T3" fmla="*/ 2147483646 h 4"/>
                <a:gd name="T4" fmla="*/ 2147483646 w 4"/>
                <a:gd name="T5" fmla="*/ 2147483646 h 4"/>
                <a:gd name="T6" fmla="*/ 2147483646 w 4"/>
                <a:gd name="T7" fmla="*/ 2147483646 h 4"/>
                <a:gd name="T8" fmla="*/ 0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0" y="1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4"/>
                    <a:pt x="2" y="4"/>
                    <a:pt x="3" y="4"/>
                  </a:cubicBezTo>
                  <a:cubicBezTo>
                    <a:pt x="4" y="4"/>
                    <a:pt x="3" y="3"/>
                    <a:pt x="3" y="2"/>
                  </a:cubicBezTo>
                  <a:cubicBezTo>
                    <a:pt x="2" y="1"/>
                    <a:pt x="1" y="0"/>
                    <a:pt x="0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7" name="Freeform 264"/>
            <p:cNvSpPr>
              <a:spLocks noChangeAspect="1"/>
            </p:cNvSpPr>
            <p:nvPr/>
          </p:nvSpPr>
          <p:spPr bwMode="auto">
            <a:xfrm>
              <a:off x="4401498" y="2481993"/>
              <a:ext cx="5861" cy="8021"/>
            </a:xfrm>
            <a:custGeom>
              <a:avLst/>
              <a:gdLst>
                <a:gd name="T0" fmla="*/ 2147483646 w 3"/>
                <a:gd name="T1" fmla="*/ 0 h 4"/>
                <a:gd name="T2" fmla="*/ 2147483646 w 3"/>
                <a:gd name="T3" fmla="*/ 2147483646 h 4"/>
                <a:gd name="T4" fmla="*/ 0 w 3"/>
                <a:gd name="T5" fmla="*/ 2147483646 h 4"/>
                <a:gd name="T6" fmla="*/ 2147483646 w 3"/>
                <a:gd name="T7" fmla="*/ 2147483646 h 4"/>
                <a:gd name="T8" fmla="*/ 2147483646 w 3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4"/>
                    <a:pt x="2" y="3"/>
                    <a:pt x="2" y="2"/>
                  </a:cubicBezTo>
                  <a:cubicBezTo>
                    <a:pt x="2" y="2"/>
                    <a:pt x="3" y="1"/>
                    <a:pt x="2" y="0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8" name="Freeform 265"/>
            <p:cNvSpPr>
              <a:spLocks noChangeAspect="1"/>
            </p:cNvSpPr>
            <p:nvPr/>
          </p:nvSpPr>
          <p:spPr bwMode="auto">
            <a:xfrm>
              <a:off x="4429335" y="2528514"/>
              <a:ext cx="19046" cy="20856"/>
            </a:xfrm>
            <a:custGeom>
              <a:avLst/>
              <a:gdLst>
                <a:gd name="T0" fmla="*/ 2147483646 w 11"/>
                <a:gd name="T1" fmla="*/ 0 h 11"/>
                <a:gd name="T2" fmla="*/ 2147483646 w 11"/>
                <a:gd name="T3" fmla="*/ 2147483646 h 11"/>
                <a:gd name="T4" fmla="*/ 2147483646 w 11"/>
                <a:gd name="T5" fmla="*/ 2147483646 h 11"/>
                <a:gd name="T6" fmla="*/ 2147483646 w 11"/>
                <a:gd name="T7" fmla="*/ 2147483646 h 11"/>
                <a:gd name="T8" fmla="*/ 2147483646 w 11"/>
                <a:gd name="T9" fmla="*/ 2147483646 h 11"/>
                <a:gd name="T10" fmla="*/ 0 w 11"/>
                <a:gd name="T11" fmla="*/ 2147483646 h 11"/>
                <a:gd name="T12" fmla="*/ 2147483646 w 11"/>
                <a:gd name="T13" fmla="*/ 2147483646 h 11"/>
                <a:gd name="T14" fmla="*/ 2147483646 w 11"/>
                <a:gd name="T15" fmla="*/ 0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1"/>
                <a:gd name="T26" fmla="*/ 11 w 11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1">
                  <a:moveTo>
                    <a:pt x="5" y="0"/>
                  </a:moveTo>
                  <a:cubicBezTo>
                    <a:pt x="7" y="0"/>
                    <a:pt x="8" y="1"/>
                    <a:pt x="9" y="2"/>
                  </a:cubicBezTo>
                  <a:cubicBezTo>
                    <a:pt x="10" y="3"/>
                    <a:pt x="11" y="5"/>
                    <a:pt x="11" y="7"/>
                  </a:cubicBezTo>
                  <a:cubicBezTo>
                    <a:pt x="11" y="9"/>
                    <a:pt x="10" y="10"/>
                    <a:pt x="9" y="11"/>
                  </a:cubicBezTo>
                  <a:cubicBezTo>
                    <a:pt x="7" y="11"/>
                    <a:pt x="5" y="9"/>
                    <a:pt x="3" y="8"/>
                  </a:cubicBezTo>
                  <a:cubicBezTo>
                    <a:pt x="2" y="7"/>
                    <a:pt x="1" y="6"/>
                    <a:pt x="0" y="5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" name="Freeform 266"/>
            <p:cNvSpPr>
              <a:spLocks noChangeAspect="1"/>
            </p:cNvSpPr>
            <p:nvPr/>
          </p:nvSpPr>
          <p:spPr bwMode="auto">
            <a:xfrm>
              <a:off x="4449847" y="2509263"/>
              <a:ext cx="36626" cy="44919"/>
            </a:xfrm>
            <a:custGeom>
              <a:avLst/>
              <a:gdLst>
                <a:gd name="T0" fmla="*/ 2147483646 w 20"/>
                <a:gd name="T1" fmla="*/ 2147483646 h 23"/>
                <a:gd name="T2" fmla="*/ 2147483646 w 20"/>
                <a:gd name="T3" fmla="*/ 0 h 23"/>
                <a:gd name="T4" fmla="*/ 2147483646 w 20"/>
                <a:gd name="T5" fmla="*/ 2147483646 h 23"/>
                <a:gd name="T6" fmla="*/ 2147483646 w 20"/>
                <a:gd name="T7" fmla="*/ 2147483646 h 23"/>
                <a:gd name="T8" fmla="*/ 2147483646 w 20"/>
                <a:gd name="T9" fmla="*/ 2147483646 h 23"/>
                <a:gd name="T10" fmla="*/ 2147483646 w 20"/>
                <a:gd name="T11" fmla="*/ 2147483646 h 23"/>
                <a:gd name="T12" fmla="*/ 2147483646 w 20"/>
                <a:gd name="T13" fmla="*/ 2147483646 h 23"/>
                <a:gd name="T14" fmla="*/ 2147483646 w 20"/>
                <a:gd name="T15" fmla="*/ 2147483646 h 23"/>
                <a:gd name="T16" fmla="*/ 2147483646 w 20"/>
                <a:gd name="T17" fmla="*/ 2147483646 h 23"/>
                <a:gd name="T18" fmla="*/ 2147483646 w 20"/>
                <a:gd name="T19" fmla="*/ 2147483646 h 23"/>
                <a:gd name="T20" fmla="*/ 2147483646 w 20"/>
                <a:gd name="T21" fmla="*/ 2147483646 h 23"/>
                <a:gd name="T22" fmla="*/ 2147483646 w 20"/>
                <a:gd name="T23" fmla="*/ 2147483646 h 23"/>
                <a:gd name="T24" fmla="*/ 2147483646 w 20"/>
                <a:gd name="T25" fmla="*/ 2147483646 h 23"/>
                <a:gd name="T26" fmla="*/ 2147483646 w 20"/>
                <a:gd name="T27" fmla="*/ 2147483646 h 23"/>
                <a:gd name="T28" fmla="*/ 2147483646 w 20"/>
                <a:gd name="T29" fmla="*/ 2147483646 h 23"/>
                <a:gd name="T30" fmla="*/ 2147483646 w 20"/>
                <a:gd name="T31" fmla="*/ 2147483646 h 23"/>
                <a:gd name="T32" fmla="*/ 2147483646 w 20"/>
                <a:gd name="T33" fmla="*/ 2147483646 h 23"/>
                <a:gd name="T34" fmla="*/ 2147483646 w 20"/>
                <a:gd name="T35" fmla="*/ 2147483646 h 23"/>
                <a:gd name="T36" fmla="*/ 2147483646 w 20"/>
                <a:gd name="T37" fmla="*/ 2147483646 h 23"/>
                <a:gd name="T38" fmla="*/ 2147483646 w 20"/>
                <a:gd name="T39" fmla="*/ 2147483646 h 2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"/>
                <a:gd name="T61" fmla="*/ 0 h 23"/>
                <a:gd name="T62" fmla="*/ 20 w 20"/>
                <a:gd name="T63" fmla="*/ 23 h 2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" h="23">
                  <a:moveTo>
                    <a:pt x="12" y="3"/>
                  </a:moveTo>
                  <a:cubicBezTo>
                    <a:pt x="13" y="1"/>
                    <a:pt x="15" y="0"/>
                    <a:pt x="17" y="0"/>
                  </a:cubicBezTo>
                  <a:cubicBezTo>
                    <a:pt x="18" y="0"/>
                    <a:pt x="20" y="2"/>
                    <a:pt x="20" y="3"/>
                  </a:cubicBezTo>
                  <a:cubicBezTo>
                    <a:pt x="20" y="6"/>
                    <a:pt x="19" y="8"/>
                    <a:pt x="18" y="11"/>
                  </a:cubicBezTo>
                  <a:cubicBezTo>
                    <a:pt x="18" y="12"/>
                    <a:pt x="16" y="12"/>
                    <a:pt x="16" y="13"/>
                  </a:cubicBezTo>
                  <a:cubicBezTo>
                    <a:pt x="16" y="14"/>
                    <a:pt x="19" y="15"/>
                    <a:pt x="18" y="16"/>
                  </a:cubicBezTo>
                  <a:cubicBezTo>
                    <a:pt x="18" y="18"/>
                    <a:pt x="15" y="16"/>
                    <a:pt x="15" y="17"/>
                  </a:cubicBezTo>
                  <a:cubicBezTo>
                    <a:pt x="14" y="19"/>
                    <a:pt x="16" y="22"/>
                    <a:pt x="15" y="22"/>
                  </a:cubicBezTo>
                  <a:cubicBezTo>
                    <a:pt x="13" y="23"/>
                    <a:pt x="12" y="20"/>
                    <a:pt x="10" y="19"/>
                  </a:cubicBezTo>
                  <a:cubicBezTo>
                    <a:pt x="9" y="19"/>
                    <a:pt x="8" y="18"/>
                    <a:pt x="7" y="18"/>
                  </a:cubicBezTo>
                  <a:cubicBezTo>
                    <a:pt x="6" y="17"/>
                    <a:pt x="4" y="16"/>
                    <a:pt x="3" y="15"/>
                  </a:cubicBezTo>
                  <a:cubicBezTo>
                    <a:pt x="2" y="13"/>
                    <a:pt x="3" y="12"/>
                    <a:pt x="3" y="11"/>
                  </a:cubicBezTo>
                  <a:cubicBezTo>
                    <a:pt x="3" y="10"/>
                    <a:pt x="0" y="9"/>
                    <a:pt x="1" y="8"/>
                  </a:cubicBezTo>
                  <a:cubicBezTo>
                    <a:pt x="2" y="6"/>
                    <a:pt x="4" y="8"/>
                    <a:pt x="6" y="7"/>
                  </a:cubicBezTo>
                  <a:cubicBezTo>
                    <a:pt x="7" y="7"/>
                    <a:pt x="6" y="4"/>
                    <a:pt x="7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10" y="6"/>
                    <a:pt x="10" y="8"/>
                    <a:pt x="10" y="8"/>
                  </a:cubicBezTo>
                  <a:cubicBezTo>
                    <a:pt x="11" y="9"/>
                    <a:pt x="13" y="10"/>
                    <a:pt x="14" y="9"/>
                  </a:cubicBezTo>
                  <a:cubicBezTo>
                    <a:pt x="15" y="8"/>
                    <a:pt x="14" y="6"/>
                    <a:pt x="14" y="5"/>
                  </a:cubicBezTo>
                  <a:cubicBezTo>
                    <a:pt x="14" y="4"/>
                    <a:pt x="12" y="3"/>
                    <a:pt x="12" y="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0" name="Freeform 267"/>
            <p:cNvSpPr>
              <a:spLocks noChangeAspect="1"/>
            </p:cNvSpPr>
            <p:nvPr/>
          </p:nvSpPr>
          <p:spPr bwMode="auto">
            <a:xfrm>
              <a:off x="4467428" y="2554183"/>
              <a:ext cx="8790" cy="11230"/>
            </a:xfrm>
            <a:custGeom>
              <a:avLst/>
              <a:gdLst>
                <a:gd name="T0" fmla="*/ 2147483646 w 5"/>
                <a:gd name="T1" fmla="*/ 2147483646 h 6"/>
                <a:gd name="T2" fmla="*/ 2147483646 w 5"/>
                <a:gd name="T3" fmla="*/ 0 h 6"/>
                <a:gd name="T4" fmla="*/ 2147483646 w 5"/>
                <a:gd name="T5" fmla="*/ 2147483646 h 6"/>
                <a:gd name="T6" fmla="*/ 2147483646 w 5"/>
                <a:gd name="T7" fmla="*/ 2147483646 h 6"/>
                <a:gd name="T8" fmla="*/ 2147483646 w 5"/>
                <a:gd name="T9" fmla="*/ 214748364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5" y="1"/>
                  </a:moveTo>
                  <a:cubicBezTo>
                    <a:pt x="4" y="1"/>
                    <a:pt x="1" y="0"/>
                    <a:pt x="1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2" y="4"/>
                    <a:pt x="2" y="6"/>
                    <a:pt x="3" y="6"/>
                  </a:cubicBezTo>
                  <a:cubicBezTo>
                    <a:pt x="4" y="5"/>
                    <a:pt x="4" y="2"/>
                    <a:pt x="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1" name="Freeform 268"/>
            <p:cNvSpPr>
              <a:spLocks noChangeAspect="1"/>
            </p:cNvSpPr>
            <p:nvPr/>
          </p:nvSpPr>
          <p:spPr bwMode="auto">
            <a:xfrm>
              <a:off x="4452776" y="2550974"/>
              <a:ext cx="16116" cy="12834"/>
            </a:xfrm>
            <a:custGeom>
              <a:avLst/>
              <a:gdLst>
                <a:gd name="T0" fmla="*/ 2147483646 w 9"/>
                <a:gd name="T1" fmla="*/ 0 h 6"/>
                <a:gd name="T2" fmla="*/ 2147483646 w 9"/>
                <a:gd name="T3" fmla="*/ 2147483646 h 6"/>
                <a:gd name="T4" fmla="*/ 2147483646 w 9"/>
                <a:gd name="T5" fmla="*/ 2147483646 h 6"/>
                <a:gd name="T6" fmla="*/ 2147483646 w 9"/>
                <a:gd name="T7" fmla="*/ 2147483646 h 6"/>
                <a:gd name="T8" fmla="*/ 0 w 9"/>
                <a:gd name="T9" fmla="*/ 2147483646 h 6"/>
                <a:gd name="T10" fmla="*/ 0 w 9"/>
                <a:gd name="T11" fmla="*/ 2147483646 h 6"/>
                <a:gd name="T12" fmla="*/ 2147483646 w 9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6"/>
                <a:gd name="T23" fmla="*/ 9 w 9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6">
                  <a:moveTo>
                    <a:pt x="2" y="0"/>
                  </a:moveTo>
                  <a:cubicBezTo>
                    <a:pt x="4" y="0"/>
                    <a:pt x="5" y="2"/>
                    <a:pt x="7" y="3"/>
                  </a:cubicBezTo>
                  <a:cubicBezTo>
                    <a:pt x="8" y="4"/>
                    <a:pt x="9" y="5"/>
                    <a:pt x="9" y="6"/>
                  </a:cubicBezTo>
                  <a:cubicBezTo>
                    <a:pt x="7" y="6"/>
                    <a:pt x="5" y="5"/>
                    <a:pt x="3" y="5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" name="Freeform 269"/>
            <p:cNvSpPr>
              <a:spLocks noChangeAspect="1"/>
            </p:cNvSpPr>
            <p:nvPr/>
          </p:nvSpPr>
          <p:spPr bwMode="auto">
            <a:xfrm>
              <a:off x="4445451" y="2547765"/>
              <a:ext cx="4396" cy="12834"/>
            </a:xfrm>
            <a:custGeom>
              <a:avLst/>
              <a:gdLst>
                <a:gd name="T0" fmla="*/ 2147483646 w 2"/>
                <a:gd name="T1" fmla="*/ 0 h 7"/>
                <a:gd name="T2" fmla="*/ 0 w 2"/>
                <a:gd name="T3" fmla="*/ 2147483646 h 7"/>
                <a:gd name="T4" fmla="*/ 0 w 2"/>
                <a:gd name="T5" fmla="*/ 2147483646 h 7"/>
                <a:gd name="T6" fmla="*/ 2147483646 w 2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7"/>
                <a:gd name="T14" fmla="*/ 2 w 2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7">
                  <a:moveTo>
                    <a:pt x="2" y="0"/>
                  </a:moveTo>
                  <a:cubicBezTo>
                    <a:pt x="2" y="3"/>
                    <a:pt x="2" y="5"/>
                    <a:pt x="0" y="7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2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" name="Freeform 270"/>
            <p:cNvSpPr>
              <a:spLocks noChangeAspect="1"/>
            </p:cNvSpPr>
            <p:nvPr/>
          </p:nvSpPr>
          <p:spPr bwMode="auto">
            <a:xfrm>
              <a:off x="4496728" y="2560600"/>
              <a:ext cx="11720" cy="16042"/>
            </a:xfrm>
            <a:custGeom>
              <a:avLst/>
              <a:gdLst>
                <a:gd name="T0" fmla="*/ 2147483646 w 7"/>
                <a:gd name="T1" fmla="*/ 2147483646 h 8"/>
                <a:gd name="T2" fmla="*/ 2147483646 w 7"/>
                <a:gd name="T3" fmla="*/ 2147483646 h 8"/>
                <a:gd name="T4" fmla="*/ 2147483646 w 7"/>
                <a:gd name="T5" fmla="*/ 2147483646 h 8"/>
                <a:gd name="T6" fmla="*/ 2147483646 w 7"/>
                <a:gd name="T7" fmla="*/ 2147483646 h 8"/>
                <a:gd name="T8" fmla="*/ 2147483646 w 7"/>
                <a:gd name="T9" fmla="*/ 2147483646 h 8"/>
                <a:gd name="T10" fmla="*/ 2147483646 w 7"/>
                <a:gd name="T11" fmla="*/ 2147483646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8"/>
                <a:gd name="T20" fmla="*/ 7 w 7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8">
                  <a:moveTo>
                    <a:pt x="3" y="1"/>
                  </a:moveTo>
                  <a:cubicBezTo>
                    <a:pt x="4" y="1"/>
                    <a:pt x="6" y="1"/>
                    <a:pt x="6" y="3"/>
                  </a:cubicBezTo>
                  <a:cubicBezTo>
                    <a:pt x="7" y="4"/>
                    <a:pt x="7" y="7"/>
                    <a:pt x="5" y="7"/>
                  </a:cubicBezTo>
                  <a:cubicBezTo>
                    <a:pt x="4" y="8"/>
                    <a:pt x="2" y="6"/>
                    <a:pt x="1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2" y="0"/>
                    <a:pt x="3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" name="Freeform 271"/>
            <p:cNvSpPr>
              <a:spLocks noChangeAspect="1"/>
            </p:cNvSpPr>
            <p:nvPr/>
          </p:nvSpPr>
          <p:spPr bwMode="auto">
            <a:xfrm>
              <a:off x="4102625" y="2416218"/>
              <a:ext cx="158228" cy="304807"/>
            </a:xfrm>
            <a:custGeom>
              <a:avLst/>
              <a:gdLst>
                <a:gd name="T0" fmla="*/ 2147483646 w 90"/>
                <a:gd name="T1" fmla="*/ 2147483646 h 158"/>
                <a:gd name="T2" fmla="*/ 2147483646 w 90"/>
                <a:gd name="T3" fmla="*/ 2147483646 h 158"/>
                <a:gd name="T4" fmla="*/ 2147483646 w 90"/>
                <a:gd name="T5" fmla="*/ 2147483646 h 158"/>
                <a:gd name="T6" fmla="*/ 2147483646 w 90"/>
                <a:gd name="T7" fmla="*/ 2147483646 h 158"/>
                <a:gd name="T8" fmla="*/ 2147483646 w 90"/>
                <a:gd name="T9" fmla="*/ 2147483646 h 158"/>
                <a:gd name="T10" fmla="*/ 0 w 90"/>
                <a:gd name="T11" fmla="*/ 2147483646 h 158"/>
                <a:gd name="T12" fmla="*/ 2147483646 w 90"/>
                <a:gd name="T13" fmla="*/ 2147483646 h 158"/>
                <a:gd name="T14" fmla="*/ 2147483646 w 90"/>
                <a:gd name="T15" fmla="*/ 2147483646 h 158"/>
                <a:gd name="T16" fmla="*/ 2147483646 w 90"/>
                <a:gd name="T17" fmla="*/ 2147483646 h 158"/>
                <a:gd name="T18" fmla="*/ 2147483646 w 90"/>
                <a:gd name="T19" fmla="*/ 2147483646 h 158"/>
                <a:gd name="T20" fmla="*/ 2147483646 w 90"/>
                <a:gd name="T21" fmla="*/ 2147483646 h 158"/>
                <a:gd name="T22" fmla="*/ 2147483646 w 90"/>
                <a:gd name="T23" fmla="*/ 2147483646 h 158"/>
                <a:gd name="T24" fmla="*/ 2147483646 w 90"/>
                <a:gd name="T25" fmla="*/ 2147483646 h 158"/>
                <a:gd name="T26" fmla="*/ 2147483646 w 90"/>
                <a:gd name="T27" fmla="*/ 2147483646 h 158"/>
                <a:gd name="T28" fmla="*/ 2147483646 w 90"/>
                <a:gd name="T29" fmla="*/ 2147483646 h 158"/>
                <a:gd name="T30" fmla="*/ 2147483646 w 90"/>
                <a:gd name="T31" fmla="*/ 2147483646 h 158"/>
                <a:gd name="T32" fmla="*/ 2147483646 w 90"/>
                <a:gd name="T33" fmla="*/ 2147483646 h 158"/>
                <a:gd name="T34" fmla="*/ 2147483646 w 90"/>
                <a:gd name="T35" fmla="*/ 2147483646 h 158"/>
                <a:gd name="T36" fmla="*/ 2147483646 w 90"/>
                <a:gd name="T37" fmla="*/ 2147483646 h 158"/>
                <a:gd name="T38" fmla="*/ 2147483646 w 90"/>
                <a:gd name="T39" fmla="*/ 2147483646 h 158"/>
                <a:gd name="T40" fmla="*/ 2147483646 w 90"/>
                <a:gd name="T41" fmla="*/ 2147483646 h 158"/>
                <a:gd name="T42" fmla="*/ 0 w 90"/>
                <a:gd name="T43" fmla="*/ 2147483646 h 158"/>
                <a:gd name="T44" fmla="*/ 2147483646 w 90"/>
                <a:gd name="T45" fmla="*/ 2147483646 h 158"/>
                <a:gd name="T46" fmla="*/ 2147483646 w 90"/>
                <a:gd name="T47" fmla="*/ 2147483646 h 158"/>
                <a:gd name="T48" fmla="*/ 2147483646 w 90"/>
                <a:gd name="T49" fmla="*/ 2147483646 h 158"/>
                <a:gd name="T50" fmla="*/ 2147483646 w 90"/>
                <a:gd name="T51" fmla="*/ 2147483646 h 158"/>
                <a:gd name="T52" fmla="*/ 2147483646 w 90"/>
                <a:gd name="T53" fmla="*/ 2147483646 h 158"/>
                <a:gd name="T54" fmla="*/ 2147483646 w 90"/>
                <a:gd name="T55" fmla="*/ 2147483646 h 158"/>
                <a:gd name="T56" fmla="*/ 2147483646 w 90"/>
                <a:gd name="T57" fmla="*/ 2147483646 h 158"/>
                <a:gd name="T58" fmla="*/ 2147483646 w 90"/>
                <a:gd name="T59" fmla="*/ 2147483646 h 158"/>
                <a:gd name="T60" fmla="*/ 2147483646 w 90"/>
                <a:gd name="T61" fmla="*/ 2147483646 h 158"/>
                <a:gd name="T62" fmla="*/ 2147483646 w 90"/>
                <a:gd name="T63" fmla="*/ 2147483646 h 158"/>
                <a:gd name="T64" fmla="*/ 2147483646 w 90"/>
                <a:gd name="T65" fmla="*/ 2147483646 h 158"/>
                <a:gd name="T66" fmla="*/ 2147483646 w 90"/>
                <a:gd name="T67" fmla="*/ 2147483646 h 158"/>
                <a:gd name="T68" fmla="*/ 2147483646 w 90"/>
                <a:gd name="T69" fmla="*/ 2147483646 h 158"/>
                <a:gd name="T70" fmla="*/ 2147483646 w 90"/>
                <a:gd name="T71" fmla="*/ 2147483646 h 158"/>
                <a:gd name="T72" fmla="*/ 2147483646 w 90"/>
                <a:gd name="T73" fmla="*/ 2147483646 h 158"/>
                <a:gd name="T74" fmla="*/ 2147483646 w 90"/>
                <a:gd name="T75" fmla="*/ 2147483646 h 158"/>
                <a:gd name="T76" fmla="*/ 2147483646 w 90"/>
                <a:gd name="T77" fmla="*/ 2147483646 h 158"/>
                <a:gd name="T78" fmla="*/ 2147483646 w 90"/>
                <a:gd name="T79" fmla="*/ 2147483646 h 158"/>
                <a:gd name="T80" fmla="*/ 2147483646 w 90"/>
                <a:gd name="T81" fmla="*/ 2147483646 h 158"/>
                <a:gd name="T82" fmla="*/ 2147483646 w 90"/>
                <a:gd name="T83" fmla="*/ 2147483646 h 158"/>
                <a:gd name="T84" fmla="*/ 2147483646 w 90"/>
                <a:gd name="T85" fmla="*/ 2147483646 h 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0"/>
                <a:gd name="T130" fmla="*/ 0 h 158"/>
                <a:gd name="T131" fmla="*/ 90 w 90"/>
                <a:gd name="T132" fmla="*/ 158 h 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0" h="158">
                  <a:moveTo>
                    <a:pt x="76" y="131"/>
                  </a:moveTo>
                  <a:cubicBezTo>
                    <a:pt x="77" y="132"/>
                    <a:pt x="79" y="133"/>
                    <a:pt x="80" y="133"/>
                  </a:cubicBezTo>
                  <a:cubicBezTo>
                    <a:pt x="83" y="133"/>
                    <a:pt x="87" y="131"/>
                    <a:pt x="88" y="133"/>
                  </a:cubicBezTo>
                  <a:cubicBezTo>
                    <a:pt x="88" y="135"/>
                    <a:pt x="84" y="137"/>
                    <a:pt x="82" y="138"/>
                  </a:cubicBezTo>
                  <a:cubicBezTo>
                    <a:pt x="79" y="140"/>
                    <a:pt x="76" y="142"/>
                    <a:pt x="73" y="142"/>
                  </a:cubicBezTo>
                  <a:cubicBezTo>
                    <a:pt x="70" y="143"/>
                    <a:pt x="68" y="141"/>
                    <a:pt x="66" y="141"/>
                  </a:cubicBezTo>
                  <a:cubicBezTo>
                    <a:pt x="64" y="141"/>
                    <a:pt x="62" y="142"/>
                    <a:pt x="60" y="142"/>
                  </a:cubicBezTo>
                  <a:cubicBezTo>
                    <a:pt x="58" y="142"/>
                    <a:pt x="56" y="141"/>
                    <a:pt x="54" y="141"/>
                  </a:cubicBezTo>
                  <a:cubicBezTo>
                    <a:pt x="51" y="141"/>
                    <a:pt x="49" y="142"/>
                    <a:pt x="46" y="143"/>
                  </a:cubicBezTo>
                  <a:cubicBezTo>
                    <a:pt x="44" y="143"/>
                    <a:pt x="43" y="146"/>
                    <a:pt x="41" y="146"/>
                  </a:cubicBezTo>
                  <a:cubicBezTo>
                    <a:pt x="38" y="146"/>
                    <a:pt x="37" y="143"/>
                    <a:pt x="35" y="143"/>
                  </a:cubicBezTo>
                  <a:cubicBezTo>
                    <a:pt x="33" y="143"/>
                    <a:pt x="30" y="144"/>
                    <a:pt x="29" y="145"/>
                  </a:cubicBezTo>
                  <a:cubicBezTo>
                    <a:pt x="27" y="147"/>
                    <a:pt x="28" y="151"/>
                    <a:pt x="26" y="152"/>
                  </a:cubicBezTo>
                  <a:cubicBezTo>
                    <a:pt x="23" y="153"/>
                    <a:pt x="21" y="151"/>
                    <a:pt x="18" y="151"/>
                  </a:cubicBezTo>
                  <a:cubicBezTo>
                    <a:pt x="16" y="151"/>
                    <a:pt x="13" y="152"/>
                    <a:pt x="11" y="153"/>
                  </a:cubicBezTo>
                  <a:cubicBezTo>
                    <a:pt x="10" y="154"/>
                    <a:pt x="9" y="157"/>
                    <a:pt x="8" y="157"/>
                  </a:cubicBezTo>
                  <a:cubicBezTo>
                    <a:pt x="6" y="158"/>
                    <a:pt x="5" y="156"/>
                    <a:pt x="3" y="156"/>
                  </a:cubicBezTo>
                  <a:cubicBezTo>
                    <a:pt x="2" y="156"/>
                    <a:pt x="0" y="157"/>
                    <a:pt x="0" y="156"/>
                  </a:cubicBezTo>
                  <a:cubicBezTo>
                    <a:pt x="2" y="154"/>
                    <a:pt x="5" y="153"/>
                    <a:pt x="8" y="151"/>
                  </a:cubicBezTo>
                  <a:cubicBezTo>
                    <a:pt x="10" y="149"/>
                    <a:pt x="12" y="146"/>
                    <a:pt x="14" y="144"/>
                  </a:cubicBezTo>
                  <a:cubicBezTo>
                    <a:pt x="15" y="142"/>
                    <a:pt x="15" y="140"/>
                    <a:pt x="16" y="138"/>
                  </a:cubicBezTo>
                  <a:cubicBezTo>
                    <a:pt x="17" y="137"/>
                    <a:pt x="18" y="138"/>
                    <a:pt x="19" y="135"/>
                  </a:cubicBezTo>
                  <a:cubicBezTo>
                    <a:pt x="23" y="134"/>
                    <a:pt x="26" y="135"/>
                    <a:pt x="30" y="135"/>
                  </a:cubicBezTo>
                  <a:cubicBezTo>
                    <a:pt x="31" y="135"/>
                    <a:pt x="32" y="135"/>
                    <a:pt x="33" y="134"/>
                  </a:cubicBezTo>
                  <a:cubicBezTo>
                    <a:pt x="36" y="132"/>
                    <a:pt x="39" y="130"/>
                    <a:pt x="41" y="127"/>
                  </a:cubicBezTo>
                  <a:cubicBezTo>
                    <a:pt x="41" y="126"/>
                    <a:pt x="40" y="127"/>
                    <a:pt x="39" y="127"/>
                  </a:cubicBezTo>
                  <a:cubicBezTo>
                    <a:pt x="36" y="128"/>
                    <a:pt x="33" y="132"/>
                    <a:pt x="30" y="132"/>
                  </a:cubicBezTo>
                  <a:cubicBezTo>
                    <a:pt x="27" y="132"/>
                    <a:pt x="26" y="128"/>
                    <a:pt x="23" y="127"/>
                  </a:cubicBezTo>
                  <a:cubicBezTo>
                    <a:pt x="22" y="127"/>
                    <a:pt x="21" y="130"/>
                    <a:pt x="20" y="129"/>
                  </a:cubicBezTo>
                  <a:cubicBezTo>
                    <a:pt x="18" y="129"/>
                    <a:pt x="19" y="126"/>
                    <a:pt x="18" y="126"/>
                  </a:cubicBezTo>
                  <a:cubicBezTo>
                    <a:pt x="15" y="125"/>
                    <a:pt x="13" y="129"/>
                    <a:pt x="10" y="128"/>
                  </a:cubicBezTo>
                  <a:cubicBezTo>
                    <a:pt x="9" y="123"/>
                    <a:pt x="5" y="124"/>
                    <a:pt x="7" y="122"/>
                  </a:cubicBezTo>
                  <a:cubicBezTo>
                    <a:pt x="8" y="119"/>
                    <a:pt x="13" y="120"/>
                    <a:pt x="16" y="118"/>
                  </a:cubicBezTo>
                  <a:cubicBezTo>
                    <a:pt x="18" y="117"/>
                    <a:pt x="21" y="114"/>
                    <a:pt x="22" y="112"/>
                  </a:cubicBezTo>
                  <a:cubicBezTo>
                    <a:pt x="23" y="110"/>
                    <a:pt x="23" y="106"/>
                    <a:pt x="21" y="105"/>
                  </a:cubicBezTo>
                  <a:cubicBezTo>
                    <a:pt x="20" y="104"/>
                    <a:pt x="15" y="108"/>
                    <a:pt x="15" y="106"/>
                  </a:cubicBezTo>
                  <a:cubicBezTo>
                    <a:pt x="15" y="103"/>
                    <a:pt x="19" y="102"/>
                    <a:pt x="21" y="100"/>
                  </a:cubicBezTo>
                  <a:cubicBezTo>
                    <a:pt x="22" y="99"/>
                    <a:pt x="24" y="98"/>
                    <a:pt x="26" y="97"/>
                  </a:cubicBezTo>
                  <a:cubicBezTo>
                    <a:pt x="27" y="97"/>
                    <a:pt x="29" y="97"/>
                    <a:pt x="30" y="97"/>
                  </a:cubicBezTo>
                  <a:cubicBezTo>
                    <a:pt x="32" y="98"/>
                    <a:pt x="34" y="99"/>
                    <a:pt x="34" y="98"/>
                  </a:cubicBezTo>
                  <a:cubicBezTo>
                    <a:pt x="35" y="96"/>
                    <a:pt x="33" y="94"/>
                    <a:pt x="33" y="93"/>
                  </a:cubicBezTo>
                  <a:cubicBezTo>
                    <a:pt x="34" y="91"/>
                    <a:pt x="36" y="91"/>
                    <a:pt x="36" y="89"/>
                  </a:cubicBezTo>
                  <a:cubicBezTo>
                    <a:pt x="36" y="88"/>
                    <a:pt x="33" y="88"/>
                    <a:pt x="34" y="87"/>
                  </a:cubicBezTo>
                  <a:cubicBezTo>
                    <a:pt x="34" y="85"/>
                    <a:pt x="38" y="84"/>
                    <a:pt x="37" y="83"/>
                  </a:cubicBezTo>
                  <a:cubicBezTo>
                    <a:pt x="37" y="81"/>
                    <a:pt x="34" y="83"/>
                    <a:pt x="33" y="83"/>
                  </a:cubicBezTo>
                  <a:cubicBezTo>
                    <a:pt x="31" y="81"/>
                    <a:pt x="29" y="78"/>
                    <a:pt x="28" y="75"/>
                  </a:cubicBezTo>
                  <a:cubicBezTo>
                    <a:pt x="27" y="74"/>
                    <a:pt x="28" y="72"/>
                    <a:pt x="29" y="71"/>
                  </a:cubicBezTo>
                  <a:cubicBezTo>
                    <a:pt x="30" y="70"/>
                    <a:pt x="32" y="69"/>
                    <a:pt x="32" y="68"/>
                  </a:cubicBezTo>
                  <a:cubicBezTo>
                    <a:pt x="31" y="67"/>
                    <a:pt x="29" y="68"/>
                    <a:pt x="28" y="68"/>
                  </a:cubicBezTo>
                  <a:cubicBezTo>
                    <a:pt x="26" y="69"/>
                    <a:pt x="25" y="71"/>
                    <a:pt x="22" y="71"/>
                  </a:cubicBezTo>
                  <a:cubicBezTo>
                    <a:pt x="20" y="72"/>
                    <a:pt x="18" y="71"/>
                    <a:pt x="16" y="70"/>
                  </a:cubicBezTo>
                  <a:cubicBezTo>
                    <a:pt x="15" y="70"/>
                    <a:pt x="13" y="70"/>
                    <a:pt x="12" y="69"/>
                  </a:cubicBezTo>
                  <a:cubicBezTo>
                    <a:pt x="11" y="67"/>
                    <a:pt x="12" y="66"/>
                    <a:pt x="12" y="64"/>
                  </a:cubicBezTo>
                  <a:cubicBezTo>
                    <a:pt x="12" y="63"/>
                    <a:pt x="13" y="62"/>
                    <a:pt x="14" y="60"/>
                  </a:cubicBezTo>
                  <a:cubicBezTo>
                    <a:pt x="14" y="59"/>
                    <a:pt x="15" y="57"/>
                    <a:pt x="15" y="56"/>
                  </a:cubicBezTo>
                  <a:cubicBezTo>
                    <a:pt x="14" y="55"/>
                    <a:pt x="12" y="56"/>
                    <a:pt x="12" y="55"/>
                  </a:cubicBezTo>
                  <a:cubicBezTo>
                    <a:pt x="11" y="54"/>
                    <a:pt x="13" y="52"/>
                    <a:pt x="12" y="51"/>
                  </a:cubicBezTo>
                  <a:cubicBezTo>
                    <a:pt x="12" y="50"/>
                    <a:pt x="10" y="51"/>
                    <a:pt x="9" y="51"/>
                  </a:cubicBezTo>
                  <a:cubicBezTo>
                    <a:pt x="8" y="50"/>
                    <a:pt x="8" y="48"/>
                    <a:pt x="7" y="48"/>
                  </a:cubicBezTo>
                  <a:cubicBezTo>
                    <a:pt x="6" y="49"/>
                    <a:pt x="7" y="51"/>
                    <a:pt x="6" y="52"/>
                  </a:cubicBezTo>
                  <a:cubicBezTo>
                    <a:pt x="5" y="53"/>
                    <a:pt x="4" y="51"/>
                    <a:pt x="4" y="50"/>
                  </a:cubicBezTo>
                  <a:cubicBezTo>
                    <a:pt x="4" y="48"/>
                    <a:pt x="4" y="45"/>
                    <a:pt x="5" y="43"/>
                  </a:cubicBezTo>
                  <a:cubicBezTo>
                    <a:pt x="5" y="42"/>
                    <a:pt x="6" y="42"/>
                    <a:pt x="7" y="41"/>
                  </a:cubicBezTo>
                  <a:cubicBezTo>
                    <a:pt x="7" y="40"/>
                    <a:pt x="9" y="37"/>
                    <a:pt x="7" y="37"/>
                  </a:cubicBezTo>
                  <a:cubicBezTo>
                    <a:pt x="6" y="36"/>
                    <a:pt x="5" y="39"/>
                    <a:pt x="4" y="39"/>
                  </a:cubicBezTo>
                  <a:cubicBezTo>
                    <a:pt x="3" y="39"/>
                    <a:pt x="1" y="39"/>
                    <a:pt x="0" y="37"/>
                  </a:cubicBezTo>
                  <a:cubicBezTo>
                    <a:pt x="0" y="37"/>
                    <a:pt x="2" y="36"/>
                    <a:pt x="2" y="36"/>
                  </a:cubicBezTo>
                  <a:cubicBezTo>
                    <a:pt x="2" y="34"/>
                    <a:pt x="1" y="33"/>
                    <a:pt x="1" y="32"/>
                  </a:cubicBezTo>
                  <a:cubicBezTo>
                    <a:pt x="2" y="31"/>
                    <a:pt x="4" y="32"/>
                    <a:pt x="5" y="31"/>
                  </a:cubicBezTo>
                  <a:cubicBezTo>
                    <a:pt x="5" y="30"/>
                    <a:pt x="3" y="30"/>
                    <a:pt x="3" y="29"/>
                  </a:cubicBezTo>
                  <a:cubicBezTo>
                    <a:pt x="3" y="28"/>
                    <a:pt x="5" y="29"/>
                    <a:pt x="6" y="28"/>
                  </a:cubicBezTo>
                  <a:cubicBezTo>
                    <a:pt x="6" y="27"/>
                    <a:pt x="4" y="27"/>
                    <a:pt x="4" y="26"/>
                  </a:cubicBezTo>
                  <a:cubicBezTo>
                    <a:pt x="4" y="25"/>
                    <a:pt x="7" y="25"/>
                    <a:pt x="6" y="24"/>
                  </a:cubicBezTo>
                  <a:cubicBezTo>
                    <a:pt x="5" y="22"/>
                    <a:pt x="2" y="23"/>
                    <a:pt x="2" y="22"/>
                  </a:cubicBezTo>
                  <a:cubicBezTo>
                    <a:pt x="1" y="21"/>
                    <a:pt x="3" y="19"/>
                    <a:pt x="3" y="18"/>
                  </a:cubicBezTo>
                  <a:cubicBezTo>
                    <a:pt x="3" y="17"/>
                    <a:pt x="2" y="16"/>
                    <a:pt x="3" y="15"/>
                  </a:cubicBezTo>
                  <a:cubicBezTo>
                    <a:pt x="5" y="14"/>
                    <a:pt x="8" y="15"/>
                    <a:pt x="10" y="14"/>
                  </a:cubicBezTo>
                  <a:cubicBezTo>
                    <a:pt x="11" y="13"/>
                    <a:pt x="7" y="12"/>
                    <a:pt x="7" y="11"/>
                  </a:cubicBezTo>
                  <a:cubicBezTo>
                    <a:pt x="7" y="10"/>
                    <a:pt x="8" y="10"/>
                    <a:pt x="8" y="9"/>
                  </a:cubicBezTo>
                  <a:cubicBezTo>
                    <a:pt x="8" y="8"/>
                    <a:pt x="7" y="8"/>
                    <a:pt x="7" y="7"/>
                  </a:cubicBezTo>
                  <a:cubicBezTo>
                    <a:pt x="9" y="7"/>
                    <a:pt x="11" y="8"/>
                    <a:pt x="12" y="7"/>
                  </a:cubicBezTo>
                  <a:cubicBezTo>
                    <a:pt x="13" y="5"/>
                    <a:pt x="10" y="3"/>
                    <a:pt x="11" y="1"/>
                  </a:cubicBezTo>
                  <a:cubicBezTo>
                    <a:pt x="12" y="0"/>
                    <a:pt x="14" y="1"/>
                    <a:pt x="16" y="2"/>
                  </a:cubicBezTo>
                  <a:cubicBezTo>
                    <a:pt x="17" y="2"/>
                    <a:pt x="18" y="3"/>
                    <a:pt x="19" y="3"/>
                  </a:cubicBezTo>
                  <a:cubicBezTo>
                    <a:pt x="22" y="2"/>
                    <a:pt x="25" y="1"/>
                    <a:pt x="29" y="0"/>
                  </a:cubicBezTo>
                  <a:cubicBezTo>
                    <a:pt x="30" y="0"/>
                    <a:pt x="32" y="0"/>
                    <a:pt x="34" y="1"/>
                  </a:cubicBezTo>
                  <a:cubicBezTo>
                    <a:pt x="35" y="1"/>
                    <a:pt x="34" y="3"/>
                    <a:pt x="34" y="4"/>
                  </a:cubicBezTo>
                  <a:cubicBezTo>
                    <a:pt x="33" y="5"/>
                    <a:pt x="31" y="7"/>
                    <a:pt x="29" y="8"/>
                  </a:cubicBezTo>
                  <a:cubicBezTo>
                    <a:pt x="26" y="11"/>
                    <a:pt x="23" y="12"/>
                    <a:pt x="20" y="14"/>
                  </a:cubicBezTo>
                  <a:cubicBezTo>
                    <a:pt x="19" y="15"/>
                    <a:pt x="20" y="16"/>
                    <a:pt x="21" y="16"/>
                  </a:cubicBezTo>
                  <a:cubicBezTo>
                    <a:pt x="22" y="16"/>
                    <a:pt x="25" y="15"/>
                    <a:pt x="25" y="16"/>
                  </a:cubicBezTo>
                  <a:cubicBezTo>
                    <a:pt x="24" y="18"/>
                    <a:pt x="21" y="19"/>
                    <a:pt x="19" y="21"/>
                  </a:cubicBezTo>
                  <a:cubicBezTo>
                    <a:pt x="19" y="22"/>
                    <a:pt x="19" y="24"/>
                    <a:pt x="20" y="23"/>
                  </a:cubicBezTo>
                  <a:cubicBezTo>
                    <a:pt x="23" y="22"/>
                    <a:pt x="24" y="20"/>
                    <a:pt x="27" y="19"/>
                  </a:cubicBezTo>
                  <a:cubicBezTo>
                    <a:pt x="29" y="18"/>
                    <a:pt x="32" y="19"/>
                    <a:pt x="34" y="18"/>
                  </a:cubicBezTo>
                  <a:cubicBezTo>
                    <a:pt x="36" y="18"/>
                    <a:pt x="38" y="19"/>
                    <a:pt x="40" y="18"/>
                  </a:cubicBezTo>
                  <a:cubicBezTo>
                    <a:pt x="43" y="18"/>
                    <a:pt x="45" y="18"/>
                    <a:pt x="47" y="18"/>
                  </a:cubicBezTo>
                  <a:cubicBezTo>
                    <a:pt x="48" y="18"/>
                    <a:pt x="49" y="19"/>
                    <a:pt x="49" y="20"/>
                  </a:cubicBezTo>
                  <a:cubicBezTo>
                    <a:pt x="49" y="22"/>
                    <a:pt x="49" y="24"/>
                    <a:pt x="48" y="26"/>
                  </a:cubicBezTo>
                  <a:cubicBezTo>
                    <a:pt x="47" y="27"/>
                    <a:pt x="46" y="29"/>
                    <a:pt x="45" y="31"/>
                  </a:cubicBezTo>
                  <a:cubicBezTo>
                    <a:pt x="43" y="33"/>
                    <a:pt x="42" y="36"/>
                    <a:pt x="40" y="39"/>
                  </a:cubicBezTo>
                  <a:cubicBezTo>
                    <a:pt x="39" y="40"/>
                    <a:pt x="37" y="39"/>
                    <a:pt x="36" y="41"/>
                  </a:cubicBezTo>
                  <a:cubicBezTo>
                    <a:pt x="36" y="42"/>
                    <a:pt x="39" y="44"/>
                    <a:pt x="38" y="46"/>
                  </a:cubicBezTo>
                  <a:cubicBezTo>
                    <a:pt x="37" y="47"/>
                    <a:pt x="35" y="45"/>
                    <a:pt x="34" y="46"/>
                  </a:cubicBezTo>
                  <a:cubicBezTo>
                    <a:pt x="33" y="47"/>
                    <a:pt x="30" y="48"/>
                    <a:pt x="31" y="50"/>
                  </a:cubicBezTo>
                  <a:cubicBezTo>
                    <a:pt x="31" y="51"/>
                    <a:pt x="34" y="50"/>
                    <a:pt x="35" y="49"/>
                  </a:cubicBezTo>
                  <a:cubicBezTo>
                    <a:pt x="36" y="49"/>
                    <a:pt x="38" y="48"/>
                    <a:pt x="39" y="48"/>
                  </a:cubicBezTo>
                  <a:cubicBezTo>
                    <a:pt x="41" y="49"/>
                    <a:pt x="44" y="50"/>
                    <a:pt x="46" y="52"/>
                  </a:cubicBezTo>
                  <a:cubicBezTo>
                    <a:pt x="48" y="54"/>
                    <a:pt x="50" y="56"/>
                    <a:pt x="51" y="59"/>
                  </a:cubicBezTo>
                  <a:cubicBezTo>
                    <a:pt x="52" y="61"/>
                    <a:pt x="51" y="63"/>
                    <a:pt x="52" y="65"/>
                  </a:cubicBezTo>
                  <a:cubicBezTo>
                    <a:pt x="53" y="68"/>
                    <a:pt x="54" y="71"/>
                    <a:pt x="56" y="73"/>
                  </a:cubicBezTo>
                  <a:cubicBezTo>
                    <a:pt x="58" y="76"/>
                    <a:pt x="61" y="76"/>
                    <a:pt x="63" y="79"/>
                  </a:cubicBezTo>
                  <a:cubicBezTo>
                    <a:pt x="66" y="82"/>
                    <a:pt x="67" y="86"/>
                    <a:pt x="69" y="90"/>
                  </a:cubicBezTo>
                  <a:cubicBezTo>
                    <a:pt x="69" y="91"/>
                    <a:pt x="71" y="92"/>
                    <a:pt x="71" y="93"/>
                  </a:cubicBezTo>
                  <a:cubicBezTo>
                    <a:pt x="70" y="94"/>
                    <a:pt x="68" y="91"/>
                    <a:pt x="67" y="92"/>
                  </a:cubicBezTo>
                  <a:cubicBezTo>
                    <a:pt x="66" y="93"/>
                    <a:pt x="68" y="93"/>
                    <a:pt x="69" y="94"/>
                  </a:cubicBezTo>
                  <a:cubicBezTo>
                    <a:pt x="71" y="96"/>
                    <a:pt x="74" y="98"/>
                    <a:pt x="75" y="100"/>
                  </a:cubicBezTo>
                  <a:cubicBezTo>
                    <a:pt x="75" y="102"/>
                    <a:pt x="72" y="103"/>
                    <a:pt x="71" y="105"/>
                  </a:cubicBezTo>
                  <a:cubicBezTo>
                    <a:pt x="71" y="105"/>
                    <a:pt x="71" y="107"/>
                    <a:pt x="72" y="107"/>
                  </a:cubicBezTo>
                  <a:cubicBezTo>
                    <a:pt x="73" y="107"/>
                    <a:pt x="74" y="107"/>
                    <a:pt x="75" y="107"/>
                  </a:cubicBezTo>
                  <a:cubicBezTo>
                    <a:pt x="77" y="106"/>
                    <a:pt x="77" y="104"/>
                    <a:pt x="78" y="104"/>
                  </a:cubicBezTo>
                  <a:cubicBezTo>
                    <a:pt x="82" y="104"/>
                    <a:pt x="86" y="105"/>
                    <a:pt x="89" y="107"/>
                  </a:cubicBezTo>
                  <a:cubicBezTo>
                    <a:pt x="90" y="108"/>
                    <a:pt x="90" y="111"/>
                    <a:pt x="90" y="113"/>
                  </a:cubicBezTo>
                  <a:cubicBezTo>
                    <a:pt x="89" y="115"/>
                    <a:pt x="89" y="118"/>
                    <a:pt x="87" y="120"/>
                  </a:cubicBezTo>
                  <a:cubicBezTo>
                    <a:pt x="86" y="121"/>
                    <a:pt x="84" y="121"/>
                    <a:pt x="83" y="122"/>
                  </a:cubicBezTo>
                  <a:cubicBezTo>
                    <a:pt x="82" y="123"/>
                    <a:pt x="85" y="125"/>
                    <a:pt x="84" y="125"/>
                  </a:cubicBezTo>
                  <a:cubicBezTo>
                    <a:pt x="82" y="126"/>
                    <a:pt x="80" y="124"/>
                    <a:pt x="78" y="125"/>
                  </a:cubicBezTo>
                  <a:cubicBezTo>
                    <a:pt x="77" y="126"/>
                    <a:pt x="81" y="127"/>
                    <a:pt x="80" y="128"/>
                  </a:cubicBezTo>
                  <a:cubicBezTo>
                    <a:pt x="80" y="129"/>
                    <a:pt x="78" y="129"/>
                    <a:pt x="77" y="130"/>
                  </a:cubicBezTo>
                  <a:cubicBezTo>
                    <a:pt x="77" y="130"/>
                    <a:pt x="75" y="130"/>
                    <a:pt x="76" y="13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5" name="Freeform 272"/>
            <p:cNvSpPr>
              <a:spLocks noChangeAspect="1"/>
            </p:cNvSpPr>
            <p:nvPr/>
          </p:nvSpPr>
          <p:spPr bwMode="auto">
            <a:xfrm>
              <a:off x="4105555" y="2522097"/>
              <a:ext cx="7325" cy="12834"/>
            </a:xfrm>
            <a:custGeom>
              <a:avLst/>
              <a:gdLst>
                <a:gd name="T0" fmla="*/ 2147483646 w 4"/>
                <a:gd name="T1" fmla="*/ 2147483646 h 6"/>
                <a:gd name="T2" fmla="*/ 2147483646 w 4"/>
                <a:gd name="T3" fmla="*/ 0 h 6"/>
                <a:gd name="T4" fmla="*/ 2147483646 w 4"/>
                <a:gd name="T5" fmla="*/ 0 h 6"/>
                <a:gd name="T6" fmla="*/ 2147483646 w 4"/>
                <a:gd name="T7" fmla="*/ 2147483646 h 6"/>
                <a:gd name="T8" fmla="*/ 2147483646 w 4"/>
                <a:gd name="T9" fmla="*/ 214748364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1" y="5"/>
                  </a:moveTo>
                  <a:cubicBezTo>
                    <a:pt x="0" y="3"/>
                    <a:pt x="1" y="2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2"/>
                    <a:pt x="4" y="4"/>
                    <a:pt x="3" y="5"/>
                  </a:cubicBezTo>
                  <a:cubicBezTo>
                    <a:pt x="2" y="6"/>
                    <a:pt x="1" y="6"/>
                    <a:pt x="1" y="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6" name="Freeform 273"/>
            <p:cNvSpPr>
              <a:spLocks noChangeAspect="1"/>
            </p:cNvSpPr>
            <p:nvPr/>
          </p:nvSpPr>
          <p:spPr bwMode="auto">
            <a:xfrm>
              <a:off x="4079184" y="2421030"/>
              <a:ext cx="20511" cy="30480"/>
            </a:xfrm>
            <a:custGeom>
              <a:avLst/>
              <a:gdLst>
                <a:gd name="T0" fmla="*/ 2147483646 w 11"/>
                <a:gd name="T1" fmla="*/ 2147483646 h 16"/>
                <a:gd name="T2" fmla="*/ 2147483646 w 11"/>
                <a:gd name="T3" fmla="*/ 2147483646 h 16"/>
                <a:gd name="T4" fmla="*/ 2147483646 w 11"/>
                <a:gd name="T5" fmla="*/ 2147483646 h 16"/>
                <a:gd name="T6" fmla="*/ 2147483646 w 11"/>
                <a:gd name="T7" fmla="*/ 2147483646 h 16"/>
                <a:gd name="T8" fmla="*/ 2147483646 w 11"/>
                <a:gd name="T9" fmla="*/ 2147483646 h 16"/>
                <a:gd name="T10" fmla="*/ 2147483646 w 11"/>
                <a:gd name="T11" fmla="*/ 2147483646 h 16"/>
                <a:gd name="T12" fmla="*/ 2147483646 w 11"/>
                <a:gd name="T13" fmla="*/ 2147483646 h 16"/>
                <a:gd name="T14" fmla="*/ 2147483646 w 11"/>
                <a:gd name="T15" fmla="*/ 2147483646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6"/>
                <a:gd name="T26" fmla="*/ 11 w 11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6">
                  <a:moveTo>
                    <a:pt x="11" y="1"/>
                  </a:moveTo>
                  <a:cubicBezTo>
                    <a:pt x="11" y="5"/>
                    <a:pt x="10" y="8"/>
                    <a:pt x="8" y="11"/>
                  </a:cubicBezTo>
                  <a:cubicBezTo>
                    <a:pt x="6" y="10"/>
                    <a:pt x="3" y="13"/>
                    <a:pt x="1" y="15"/>
                  </a:cubicBezTo>
                  <a:cubicBezTo>
                    <a:pt x="0" y="16"/>
                    <a:pt x="2" y="12"/>
                    <a:pt x="2" y="11"/>
                  </a:cubicBezTo>
                  <a:cubicBezTo>
                    <a:pt x="2" y="9"/>
                    <a:pt x="0" y="7"/>
                    <a:pt x="1" y="6"/>
                  </a:cubicBezTo>
                  <a:cubicBezTo>
                    <a:pt x="1" y="5"/>
                    <a:pt x="3" y="7"/>
                    <a:pt x="4" y="6"/>
                  </a:cubicBezTo>
                  <a:cubicBezTo>
                    <a:pt x="6" y="5"/>
                    <a:pt x="6" y="3"/>
                    <a:pt x="7" y="2"/>
                  </a:cubicBezTo>
                  <a:cubicBezTo>
                    <a:pt x="8" y="2"/>
                    <a:pt x="11" y="0"/>
                    <a:pt x="1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7" name="Freeform 274"/>
            <p:cNvSpPr>
              <a:spLocks noChangeAspect="1"/>
            </p:cNvSpPr>
            <p:nvPr/>
          </p:nvSpPr>
          <p:spPr bwMode="auto">
            <a:xfrm>
              <a:off x="4086509" y="2451510"/>
              <a:ext cx="21975" cy="19251"/>
            </a:xfrm>
            <a:custGeom>
              <a:avLst/>
              <a:gdLst>
                <a:gd name="T0" fmla="*/ 2147483646 w 13"/>
                <a:gd name="T1" fmla="*/ 0 h 10"/>
                <a:gd name="T2" fmla="*/ 2147483646 w 13"/>
                <a:gd name="T3" fmla="*/ 2147483646 h 10"/>
                <a:gd name="T4" fmla="*/ 2147483646 w 13"/>
                <a:gd name="T5" fmla="*/ 2147483646 h 10"/>
                <a:gd name="T6" fmla="*/ 2147483646 w 13"/>
                <a:gd name="T7" fmla="*/ 2147483646 h 10"/>
                <a:gd name="T8" fmla="*/ 2147483646 w 13"/>
                <a:gd name="T9" fmla="*/ 2147483646 h 10"/>
                <a:gd name="T10" fmla="*/ 2147483646 w 13"/>
                <a:gd name="T11" fmla="*/ 2147483646 h 10"/>
                <a:gd name="T12" fmla="*/ 2147483646 w 13"/>
                <a:gd name="T13" fmla="*/ 2147483646 h 10"/>
                <a:gd name="T14" fmla="*/ 2147483646 w 13"/>
                <a:gd name="T15" fmla="*/ 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10"/>
                <a:gd name="T26" fmla="*/ 13 w 13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10">
                  <a:moveTo>
                    <a:pt x="8" y="0"/>
                  </a:moveTo>
                  <a:cubicBezTo>
                    <a:pt x="9" y="2"/>
                    <a:pt x="8" y="5"/>
                    <a:pt x="9" y="6"/>
                  </a:cubicBezTo>
                  <a:cubicBezTo>
                    <a:pt x="10" y="7"/>
                    <a:pt x="13" y="7"/>
                    <a:pt x="12" y="8"/>
                  </a:cubicBezTo>
                  <a:cubicBezTo>
                    <a:pt x="12" y="10"/>
                    <a:pt x="9" y="10"/>
                    <a:pt x="8" y="9"/>
                  </a:cubicBezTo>
                  <a:cubicBezTo>
                    <a:pt x="6" y="9"/>
                    <a:pt x="5" y="8"/>
                    <a:pt x="4" y="6"/>
                  </a:cubicBezTo>
                  <a:cubicBezTo>
                    <a:pt x="3" y="5"/>
                    <a:pt x="0" y="4"/>
                    <a:pt x="1" y="3"/>
                  </a:cubicBezTo>
                  <a:cubicBezTo>
                    <a:pt x="2" y="1"/>
                    <a:pt x="5" y="4"/>
                    <a:pt x="6" y="3"/>
                  </a:cubicBezTo>
                  <a:cubicBezTo>
                    <a:pt x="7" y="3"/>
                    <a:pt x="7" y="0"/>
                    <a:pt x="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8" name="Freeform 275"/>
            <p:cNvSpPr>
              <a:spLocks noChangeAspect="1"/>
            </p:cNvSpPr>
            <p:nvPr/>
          </p:nvSpPr>
          <p:spPr bwMode="auto">
            <a:xfrm>
              <a:off x="4090904" y="2512472"/>
              <a:ext cx="11720" cy="12834"/>
            </a:xfrm>
            <a:custGeom>
              <a:avLst/>
              <a:gdLst>
                <a:gd name="T0" fmla="*/ 0 w 7"/>
                <a:gd name="T1" fmla="*/ 2147483646 h 6"/>
                <a:gd name="T2" fmla="*/ 2147483646 w 7"/>
                <a:gd name="T3" fmla="*/ 0 h 6"/>
                <a:gd name="T4" fmla="*/ 2147483646 w 7"/>
                <a:gd name="T5" fmla="*/ 2147483646 h 6"/>
                <a:gd name="T6" fmla="*/ 2147483646 w 7"/>
                <a:gd name="T7" fmla="*/ 2147483646 h 6"/>
                <a:gd name="T8" fmla="*/ 2147483646 w 7"/>
                <a:gd name="T9" fmla="*/ 2147483646 h 6"/>
                <a:gd name="T10" fmla="*/ 0 w 7"/>
                <a:gd name="T11" fmla="*/ 214748364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6"/>
                <a:gd name="T20" fmla="*/ 7 w 7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6">
                  <a:moveTo>
                    <a:pt x="0" y="4"/>
                  </a:moveTo>
                  <a:cubicBezTo>
                    <a:pt x="1" y="2"/>
                    <a:pt x="2" y="0"/>
                    <a:pt x="4" y="0"/>
                  </a:cubicBezTo>
                  <a:cubicBezTo>
                    <a:pt x="6" y="0"/>
                    <a:pt x="7" y="3"/>
                    <a:pt x="7" y="5"/>
                  </a:cubicBezTo>
                  <a:cubicBezTo>
                    <a:pt x="7" y="5"/>
                    <a:pt x="6" y="6"/>
                    <a:pt x="5" y="6"/>
                  </a:cubicBezTo>
                  <a:cubicBezTo>
                    <a:pt x="4" y="6"/>
                    <a:pt x="4" y="5"/>
                    <a:pt x="3" y="5"/>
                  </a:cubicBezTo>
                  <a:cubicBezTo>
                    <a:pt x="2" y="4"/>
                    <a:pt x="0" y="5"/>
                    <a:pt x="0" y="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Freeform 276"/>
            <p:cNvSpPr>
              <a:spLocks noChangeAspect="1"/>
            </p:cNvSpPr>
            <p:nvPr/>
          </p:nvSpPr>
          <p:spPr bwMode="auto">
            <a:xfrm>
              <a:off x="4156833" y="2393759"/>
              <a:ext cx="19046" cy="17647"/>
            </a:xfrm>
            <a:custGeom>
              <a:avLst/>
              <a:gdLst>
                <a:gd name="T0" fmla="*/ 2147483646 w 11"/>
                <a:gd name="T1" fmla="*/ 2147483646 h 9"/>
                <a:gd name="T2" fmla="*/ 2147483646 w 11"/>
                <a:gd name="T3" fmla="*/ 2147483646 h 9"/>
                <a:gd name="T4" fmla="*/ 2147483646 w 11"/>
                <a:gd name="T5" fmla="*/ 2147483646 h 9"/>
                <a:gd name="T6" fmla="*/ 2147483646 w 11"/>
                <a:gd name="T7" fmla="*/ 2147483646 h 9"/>
                <a:gd name="T8" fmla="*/ 2147483646 w 11"/>
                <a:gd name="T9" fmla="*/ 2147483646 h 9"/>
                <a:gd name="T10" fmla="*/ 2147483646 w 11"/>
                <a:gd name="T11" fmla="*/ 2147483646 h 9"/>
                <a:gd name="T12" fmla="*/ 2147483646 w 11"/>
                <a:gd name="T13" fmla="*/ 2147483646 h 9"/>
                <a:gd name="T14" fmla="*/ 2147483646 w 11"/>
                <a:gd name="T15" fmla="*/ 2147483646 h 9"/>
                <a:gd name="T16" fmla="*/ 2147483646 w 11"/>
                <a:gd name="T17" fmla="*/ 2147483646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9"/>
                <a:gd name="T29" fmla="*/ 11 w 11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9">
                  <a:moveTo>
                    <a:pt x="1" y="2"/>
                  </a:moveTo>
                  <a:cubicBezTo>
                    <a:pt x="0" y="4"/>
                    <a:pt x="1" y="6"/>
                    <a:pt x="2" y="7"/>
                  </a:cubicBezTo>
                  <a:cubicBezTo>
                    <a:pt x="3" y="8"/>
                    <a:pt x="6" y="9"/>
                    <a:pt x="8" y="8"/>
                  </a:cubicBezTo>
                  <a:cubicBezTo>
                    <a:pt x="9" y="7"/>
                    <a:pt x="5" y="5"/>
                    <a:pt x="5" y="3"/>
                  </a:cubicBezTo>
                  <a:cubicBezTo>
                    <a:pt x="6" y="2"/>
                    <a:pt x="9" y="4"/>
                    <a:pt x="10" y="3"/>
                  </a:cubicBezTo>
                  <a:cubicBezTo>
                    <a:pt x="11" y="2"/>
                    <a:pt x="9" y="1"/>
                    <a:pt x="8" y="1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3" y="1"/>
                    <a:pt x="5" y="2"/>
                    <a:pt x="5" y="3"/>
                  </a:cubicBezTo>
                  <a:cubicBezTo>
                    <a:pt x="3" y="3"/>
                    <a:pt x="1" y="1"/>
                    <a:pt x="1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0" name="Freeform 277"/>
            <p:cNvSpPr>
              <a:spLocks noChangeAspect="1"/>
            </p:cNvSpPr>
            <p:nvPr/>
          </p:nvSpPr>
          <p:spPr bwMode="auto">
            <a:xfrm>
              <a:off x="4092370" y="2473970"/>
              <a:ext cx="7324" cy="6417"/>
            </a:xfrm>
            <a:custGeom>
              <a:avLst/>
              <a:gdLst>
                <a:gd name="T0" fmla="*/ 2147483646 w 4"/>
                <a:gd name="T1" fmla="*/ 0 h 3"/>
                <a:gd name="T2" fmla="*/ 2147483646 w 4"/>
                <a:gd name="T3" fmla="*/ 2147483646 h 3"/>
                <a:gd name="T4" fmla="*/ 2147483646 w 4"/>
                <a:gd name="T5" fmla="*/ 2147483646 h 3"/>
                <a:gd name="T6" fmla="*/ 0 w 4"/>
                <a:gd name="T7" fmla="*/ 2147483646 h 3"/>
                <a:gd name="T8" fmla="*/ 2147483646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0"/>
                  </a:moveTo>
                  <a:cubicBezTo>
                    <a:pt x="3" y="0"/>
                    <a:pt x="4" y="1"/>
                    <a:pt x="4" y="2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1" name="Freeform 278"/>
            <p:cNvSpPr>
              <a:spLocks noChangeAspect="1"/>
            </p:cNvSpPr>
            <p:nvPr/>
          </p:nvSpPr>
          <p:spPr bwMode="auto">
            <a:xfrm>
              <a:off x="4073324" y="2451511"/>
              <a:ext cx="4396" cy="3208"/>
            </a:xfrm>
            <a:custGeom>
              <a:avLst/>
              <a:gdLst>
                <a:gd name="T0" fmla="*/ 2147483646 w 3"/>
                <a:gd name="T1" fmla="*/ 0 h 2"/>
                <a:gd name="T2" fmla="*/ 2147483646 w 3"/>
                <a:gd name="T3" fmla="*/ 2147483646 h 2"/>
                <a:gd name="T4" fmla="*/ 2147483646 w 3"/>
                <a:gd name="T5" fmla="*/ 2147483646 h 2"/>
                <a:gd name="T6" fmla="*/ 0 w 3"/>
                <a:gd name="T7" fmla="*/ 2147483646 h 2"/>
                <a:gd name="T8" fmla="*/ 2147483646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0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2" name="Freeform 279"/>
            <p:cNvSpPr>
              <a:spLocks noChangeAspect="1"/>
            </p:cNvSpPr>
            <p:nvPr/>
          </p:nvSpPr>
          <p:spPr bwMode="auto">
            <a:xfrm>
              <a:off x="4073324" y="2457928"/>
              <a:ext cx="4396" cy="3208"/>
            </a:xfrm>
            <a:custGeom>
              <a:avLst/>
              <a:gdLst>
                <a:gd name="T0" fmla="*/ 2147483646 w 3"/>
                <a:gd name="T1" fmla="*/ 0 h 2"/>
                <a:gd name="T2" fmla="*/ 2147483646 w 3"/>
                <a:gd name="T3" fmla="*/ 2147483646 h 2"/>
                <a:gd name="T4" fmla="*/ 2147483646 w 3"/>
                <a:gd name="T5" fmla="*/ 2147483646 h 2"/>
                <a:gd name="T6" fmla="*/ 0 w 3"/>
                <a:gd name="T7" fmla="*/ 2147483646 h 2"/>
                <a:gd name="T8" fmla="*/ 2147483646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0"/>
                  </a:move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3" name="Freeform 280"/>
            <p:cNvSpPr>
              <a:spLocks noChangeAspect="1"/>
            </p:cNvSpPr>
            <p:nvPr/>
          </p:nvSpPr>
          <p:spPr bwMode="auto">
            <a:xfrm>
              <a:off x="4073324" y="2462741"/>
              <a:ext cx="4396" cy="4812"/>
            </a:xfrm>
            <a:custGeom>
              <a:avLst/>
              <a:gdLst>
                <a:gd name="T0" fmla="*/ 2147483646 w 3"/>
                <a:gd name="T1" fmla="*/ 2147483646 h 2"/>
                <a:gd name="T2" fmla="*/ 2147483646 w 3"/>
                <a:gd name="T3" fmla="*/ 2147483646 h 2"/>
                <a:gd name="T4" fmla="*/ 2147483646 w 3"/>
                <a:gd name="T5" fmla="*/ 2147483646 h 2"/>
                <a:gd name="T6" fmla="*/ 0 w 3"/>
                <a:gd name="T7" fmla="*/ 2147483646 h 2"/>
                <a:gd name="T8" fmla="*/ 2147483646 w 3"/>
                <a:gd name="T9" fmla="*/ 2147483646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1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4" name="Freeform 281"/>
            <p:cNvSpPr>
              <a:spLocks noChangeAspect="1"/>
            </p:cNvSpPr>
            <p:nvPr/>
          </p:nvSpPr>
          <p:spPr bwMode="auto">
            <a:xfrm>
              <a:off x="4070393" y="2469159"/>
              <a:ext cx="5861" cy="3208"/>
            </a:xfrm>
            <a:custGeom>
              <a:avLst/>
              <a:gdLst>
                <a:gd name="T0" fmla="*/ 2147483646 w 3"/>
                <a:gd name="T1" fmla="*/ 2147483646 h 2"/>
                <a:gd name="T2" fmla="*/ 2147483646 w 3"/>
                <a:gd name="T3" fmla="*/ 2147483646 h 2"/>
                <a:gd name="T4" fmla="*/ 2147483646 w 3"/>
                <a:gd name="T5" fmla="*/ 2147483646 h 2"/>
                <a:gd name="T6" fmla="*/ 0 w 3"/>
                <a:gd name="T7" fmla="*/ 2147483646 h 2"/>
                <a:gd name="T8" fmla="*/ 2147483646 w 3"/>
                <a:gd name="T9" fmla="*/ 2147483646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" name="Oval 282"/>
            <p:cNvSpPr>
              <a:spLocks noChangeAspect="1" noChangeArrowheads="1"/>
            </p:cNvSpPr>
            <p:nvPr/>
          </p:nvSpPr>
          <p:spPr bwMode="auto">
            <a:xfrm>
              <a:off x="4070394" y="2477178"/>
              <a:ext cx="4396" cy="1605"/>
            </a:xfrm>
            <a:prstGeom prst="ellipse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06" name="Freeform 283"/>
            <p:cNvSpPr>
              <a:spLocks noChangeAspect="1"/>
            </p:cNvSpPr>
            <p:nvPr/>
          </p:nvSpPr>
          <p:spPr bwMode="auto">
            <a:xfrm>
              <a:off x="4092370" y="2490012"/>
              <a:ext cx="16116" cy="12834"/>
            </a:xfrm>
            <a:custGeom>
              <a:avLst/>
              <a:gdLst>
                <a:gd name="T0" fmla="*/ 2147483646 w 9"/>
                <a:gd name="T1" fmla="*/ 0 h 7"/>
                <a:gd name="T2" fmla="*/ 2147483646 w 9"/>
                <a:gd name="T3" fmla="*/ 2147483646 h 7"/>
                <a:gd name="T4" fmla="*/ 2147483646 w 9"/>
                <a:gd name="T5" fmla="*/ 2147483646 h 7"/>
                <a:gd name="T6" fmla="*/ 2147483646 w 9"/>
                <a:gd name="T7" fmla="*/ 2147483646 h 7"/>
                <a:gd name="T8" fmla="*/ 2147483646 w 9"/>
                <a:gd name="T9" fmla="*/ 2147483646 h 7"/>
                <a:gd name="T10" fmla="*/ 2147483646 w 9"/>
                <a:gd name="T11" fmla="*/ 0 h 7"/>
                <a:gd name="T12" fmla="*/ 2147483646 w 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7"/>
                <a:gd name="T23" fmla="*/ 9 w 9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7">
                  <a:moveTo>
                    <a:pt x="4" y="0"/>
                  </a:moveTo>
                  <a:cubicBezTo>
                    <a:pt x="6" y="1"/>
                    <a:pt x="8" y="2"/>
                    <a:pt x="9" y="3"/>
                  </a:cubicBezTo>
                  <a:cubicBezTo>
                    <a:pt x="9" y="4"/>
                    <a:pt x="8" y="6"/>
                    <a:pt x="7" y="6"/>
                  </a:cubicBezTo>
                  <a:cubicBezTo>
                    <a:pt x="5" y="7"/>
                    <a:pt x="3" y="7"/>
                    <a:pt x="1" y="6"/>
                  </a:cubicBezTo>
                  <a:cubicBezTo>
                    <a:pt x="0" y="5"/>
                    <a:pt x="4" y="4"/>
                    <a:pt x="4" y="3"/>
                  </a:cubicBezTo>
                  <a:cubicBezTo>
                    <a:pt x="4" y="2"/>
                    <a:pt x="2" y="1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7" name="Freeform 284"/>
            <p:cNvSpPr>
              <a:spLocks noChangeAspect="1"/>
            </p:cNvSpPr>
            <p:nvPr/>
          </p:nvSpPr>
          <p:spPr bwMode="auto">
            <a:xfrm>
              <a:off x="4082114" y="2486804"/>
              <a:ext cx="10256" cy="12834"/>
            </a:xfrm>
            <a:custGeom>
              <a:avLst/>
              <a:gdLst>
                <a:gd name="T0" fmla="*/ 2147483646 w 6"/>
                <a:gd name="T1" fmla="*/ 2147483646 h 7"/>
                <a:gd name="T2" fmla="*/ 2147483646 w 6"/>
                <a:gd name="T3" fmla="*/ 2147483646 h 7"/>
                <a:gd name="T4" fmla="*/ 2147483646 w 6"/>
                <a:gd name="T5" fmla="*/ 2147483646 h 7"/>
                <a:gd name="T6" fmla="*/ 2147483646 w 6"/>
                <a:gd name="T7" fmla="*/ 2147483646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7"/>
                <a:gd name="T14" fmla="*/ 6 w 6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7">
                  <a:moveTo>
                    <a:pt x="6" y="1"/>
                  </a:moveTo>
                  <a:cubicBezTo>
                    <a:pt x="6" y="4"/>
                    <a:pt x="3" y="6"/>
                    <a:pt x="1" y="7"/>
                  </a:cubicBezTo>
                  <a:cubicBezTo>
                    <a:pt x="0" y="7"/>
                    <a:pt x="0" y="4"/>
                    <a:pt x="1" y="3"/>
                  </a:cubicBezTo>
                  <a:cubicBezTo>
                    <a:pt x="2" y="2"/>
                    <a:pt x="6" y="0"/>
                    <a:pt x="6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8" name="Freeform 285"/>
            <p:cNvSpPr>
              <a:spLocks noChangeAspect="1"/>
            </p:cNvSpPr>
            <p:nvPr/>
          </p:nvSpPr>
          <p:spPr bwMode="auto">
            <a:xfrm>
              <a:off x="4189064" y="2353653"/>
              <a:ext cx="16116" cy="20855"/>
            </a:xfrm>
            <a:custGeom>
              <a:avLst/>
              <a:gdLst>
                <a:gd name="T0" fmla="*/ 2147483646 w 9"/>
                <a:gd name="T1" fmla="*/ 2147483646 h 11"/>
                <a:gd name="T2" fmla="*/ 2147483646 w 9"/>
                <a:gd name="T3" fmla="*/ 0 h 11"/>
                <a:gd name="T4" fmla="*/ 2147483646 w 9"/>
                <a:gd name="T5" fmla="*/ 2147483646 h 11"/>
                <a:gd name="T6" fmla="*/ 2147483646 w 9"/>
                <a:gd name="T7" fmla="*/ 2147483646 h 11"/>
                <a:gd name="T8" fmla="*/ 2147483646 w 9"/>
                <a:gd name="T9" fmla="*/ 2147483646 h 11"/>
                <a:gd name="T10" fmla="*/ 2147483646 w 9"/>
                <a:gd name="T11" fmla="*/ 2147483646 h 11"/>
                <a:gd name="T12" fmla="*/ 2147483646 w 9"/>
                <a:gd name="T13" fmla="*/ 2147483646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1"/>
                <a:gd name="T23" fmla="*/ 9 w 9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1">
                  <a:moveTo>
                    <a:pt x="1" y="1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7" y="1"/>
                    <a:pt x="9" y="1"/>
                    <a:pt x="9" y="2"/>
                  </a:cubicBezTo>
                  <a:cubicBezTo>
                    <a:pt x="9" y="5"/>
                    <a:pt x="8" y="11"/>
                    <a:pt x="6" y="11"/>
                  </a:cubicBezTo>
                  <a:cubicBezTo>
                    <a:pt x="4" y="10"/>
                    <a:pt x="6" y="6"/>
                    <a:pt x="6" y="6"/>
                  </a:cubicBezTo>
                  <a:cubicBezTo>
                    <a:pt x="5" y="4"/>
                    <a:pt x="3" y="5"/>
                    <a:pt x="2" y="4"/>
                  </a:cubicBezTo>
                  <a:cubicBezTo>
                    <a:pt x="1" y="4"/>
                    <a:pt x="0" y="2"/>
                    <a:pt x="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9" name="Freeform 286"/>
            <p:cNvSpPr>
              <a:spLocks noChangeAspect="1"/>
            </p:cNvSpPr>
            <p:nvPr/>
          </p:nvSpPr>
          <p:spPr bwMode="auto">
            <a:xfrm>
              <a:off x="4208109" y="2336005"/>
              <a:ext cx="5861" cy="8022"/>
            </a:xfrm>
            <a:custGeom>
              <a:avLst/>
              <a:gdLst>
                <a:gd name="T0" fmla="*/ 2147483646 w 3"/>
                <a:gd name="T1" fmla="*/ 0 h 4"/>
                <a:gd name="T2" fmla="*/ 2147483646 w 3"/>
                <a:gd name="T3" fmla="*/ 2147483646 h 4"/>
                <a:gd name="T4" fmla="*/ 2147483646 w 3"/>
                <a:gd name="T5" fmla="*/ 2147483646 h 4"/>
                <a:gd name="T6" fmla="*/ 0 w 3"/>
                <a:gd name="T7" fmla="*/ 2147483646 h 4"/>
                <a:gd name="T8" fmla="*/ 2147483646 w 3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0"/>
                  </a:moveTo>
                  <a:cubicBezTo>
                    <a:pt x="2" y="0"/>
                    <a:pt x="3" y="1"/>
                    <a:pt x="3" y="2"/>
                  </a:cubicBezTo>
                  <a:cubicBezTo>
                    <a:pt x="2" y="3"/>
                    <a:pt x="2" y="4"/>
                    <a:pt x="1" y="4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0" name="Freeform 287"/>
            <p:cNvSpPr>
              <a:spLocks noChangeAspect="1"/>
            </p:cNvSpPr>
            <p:nvPr/>
          </p:nvSpPr>
          <p:spPr bwMode="auto">
            <a:xfrm>
              <a:off x="4200785" y="2339214"/>
              <a:ext cx="5861" cy="9625"/>
            </a:xfrm>
            <a:custGeom>
              <a:avLst/>
              <a:gdLst>
                <a:gd name="T0" fmla="*/ 2147483646 w 3"/>
                <a:gd name="T1" fmla="*/ 0 h 5"/>
                <a:gd name="T2" fmla="*/ 2147483646 w 3"/>
                <a:gd name="T3" fmla="*/ 2147483646 h 5"/>
                <a:gd name="T4" fmla="*/ 2147483646 w 3"/>
                <a:gd name="T5" fmla="*/ 2147483646 h 5"/>
                <a:gd name="T6" fmla="*/ 0 w 3"/>
                <a:gd name="T7" fmla="*/ 2147483646 h 5"/>
                <a:gd name="T8" fmla="*/ 2147483646 w 3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0"/>
                  </a:moveTo>
                  <a:cubicBezTo>
                    <a:pt x="3" y="0"/>
                    <a:pt x="3" y="2"/>
                    <a:pt x="3" y="3"/>
                  </a:cubicBezTo>
                  <a:cubicBezTo>
                    <a:pt x="3" y="3"/>
                    <a:pt x="2" y="5"/>
                    <a:pt x="2" y="5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1" name="Freeform 288"/>
            <p:cNvSpPr>
              <a:spLocks noChangeAspect="1"/>
            </p:cNvSpPr>
            <p:nvPr/>
          </p:nvSpPr>
          <p:spPr bwMode="auto">
            <a:xfrm>
              <a:off x="4331175" y="2366487"/>
              <a:ext cx="5861" cy="9625"/>
            </a:xfrm>
            <a:custGeom>
              <a:avLst/>
              <a:gdLst>
                <a:gd name="T0" fmla="*/ 2147483646 w 3"/>
                <a:gd name="T1" fmla="*/ 2147483646 h 5"/>
                <a:gd name="T2" fmla="*/ 2147483646 w 3"/>
                <a:gd name="T3" fmla="*/ 2147483646 h 5"/>
                <a:gd name="T4" fmla="*/ 2147483646 w 3"/>
                <a:gd name="T5" fmla="*/ 2147483646 h 5"/>
                <a:gd name="T6" fmla="*/ 0 w 3"/>
                <a:gd name="T7" fmla="*/ 2147483646 h 5"/>
                <a:gd name="T8" fmla="*/ 2147483646 w 3"/>
                <a:gd name="T9" fmla="*/ 2147483646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1"/>
                  </a:moveTo>
                  <a:cubicBezTo>
                    <a:pt x="3" y="1"/>
                    <a:pt x="3" y="2"/>
                    <a:pt x="3" y="3"/>
                  </a:cubicBezTo>
                  <a:cubicBezTo>
                    <a:pt x="3" y="4"/>
                    <a:pt x="3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" name="Freeform 289"/>
            <p:cNvSpPr>
              <a:spLocks noChangeAspect="1"/>
            </p:cNvSpPr>
            <p:nvPr/>
          </p:nvSpPr>
          <p:spPr bwMode="auto">
            <a:xfrm>
              <a:off x="4341432" y="2395362"/>
              <a:ext cx="8790" cy="6417"/>
            </a:xfrm>
            <a:custGeom>
              <a:avLst/>
              <a:gdLst>
                <a:gd name="T0" fmla="*/ 2147483646 w 5"/>
                <a:gd name="T1" fmla="*/ 2147483646 h 3"/>
                <a:gd name="T2" fmla="*/ 2147483646 w 5"/>
                <a:gd name="T3" fmla="*/ 2147483646 h 3"/>
                <a:gd name="T4" fmla="*/ 0 w 5"/>
                <a:gd name="T5" fmla="*/ 2147483646 h 3"/>
                <a:gd name="T6" fmla="*/ 2147483646 w 5"/>
                <a:gd name="T7" fmla="*/ 0 h 3"/>
                <a:gd name="T8" fmla="*/ 2147483646 w 5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4" y="2"/>
                  </a:moveTo>
                  <a:cubicBezTo>
                    <a:pt x="4" y="2"/>
                    <a:pt x="3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3" name="Freeform 290"/>
            <p:cNvSpPr>
              <a:spLocks noChangeAspect="1"/>
            </p:cNvSpPr>
            <p:nvPr/>
          </p:nvSpPr>
          <p:spPr bwMode="auto">
            <a:xfrm>
              <a:off x="4335571" y="2279856"/>
              <a:ext cx="8790" cy="6417"/>
            </a:xfrm>
            <a:custGeom>
              <a:avLst/>
              <a:gdLst>
                <a:gd name="T0" fmla="*/ 2147483646 w 5"/>
                <a:gd name="T1" fmla="*/ 2147483646 h 3"/>
                <a:gd name="T2" fmla="*/ 2147483646 w 5"/>
                <a:gd name="T3" fmla="*/ 2147483646 h 3"/>
                <a:gd name="T4" fmla="*/ 2147483646 w 5"/>
                <a:gd name="T5" fmla="*/ 2147483646 h 3"/>
                <a:gd name="T6" fmla="*/ 2147483646 w 5"/>
                <a:gd name="T7" fmla="*/ 0 h 3"/>
                <a:gd name="T8" fmla="*/ 2147483646 w 5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5" y="2"/>
                  </a:moveTo>
                  <a:cubicBezTo>
                    <a:pt x="5" y="2"/>
                    <a:pt x="3" y="3"/>
                    <a:pt x="3" y="3"/>
                  </a:cubicBezTo>
                  <a:cubicBezTo>
                    <a:pt x="2" y="3"/>
                    <a:pt x="0" y="2"/>
                    <a:pt x="1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4" name="Freeform 291"/>
            <p:cNvSpPr>
              <a:spLocks noChangeAspect="1"/>
            </p:cNvSpPr>
            <p:nvPr/>
          </p:nvSpPr>
          <p:spPr bwMode="auto">
            <a:xfrm>
              <a:off x="4373663" y="2250980"/>
              <a:ext cx="7324" cy="4812"/>
            </a:xfrm>
            <a:custGeom>
              <a:avLst/>
              <a:gdLst>
                <a:gd name="T0" fmla="*/ 2147483646 w 4"/>
                <a:gd name="T1" fmla="*/ 2147483646 h 2"/>
                <a:gd name="T2" fmla="*/ 2147483646 w 4"/>
                <a:gd name="T3" fmla="*/ 2147483646 h 2"/>
                <a:gd name="T4" fmla="*/ 0 w 4"/>
                <a:gd name="T5" fmla="*/ 2147483646 h 2"/>
                <a:gd name="T6" fmla="*/ 2147483646 w 4"/>
                <a:gd name="T7" fmla="*/ 0 h 2"/>
                <a:gd name="T8" fmla="*/ 2147483646 w 4"/>
                <a:gd name="T9" fmla="*/ 2147483646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4" y="1"/>
                  </a:move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Freeform 292"/>
            <p:cNvSpPr>
              <a:spLocks noChangeAspect="1"/>
            </p:cNvSpPr>
            <p:nvPr/>
          </p:nvSpPr>
          <p:spPr bwMode="auto">
            <a:xfrm>
              <a:off x="4380988" y="2239750"/>
              <a:ext cx="10256" cy="6417"/>
            </a:xfrm>
            <a:custGeom>
              <a:avLst/>
              <a:gdLst>
                <a:gd name="T0" fmla="*/ 2147483646 w 5"/>
                <a:gd name="T1" fmla="*/ 2147483646 h 3"/>
                <a:gd name="T2" fmla="*/ 2147483646 w 5"/>
                <a:gd name="T3" fmla="*/ 2147483646 h 3"/>
                <a:gd name="T4" fmla="*/ 0 w 5"/>
                <a:gd name="T5" fmla="*/ 2147483646 h 3"/>
                <a:gd name="T6" fmla="*/ 2147483646 w 5"/>
                <a:gd name="T7" fmla="*/ 0 h 3"/>
                <a:gd name="T8" fmla="*/ 2147483646 w 5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5" y="2"/>
                  </a:moveTo>
                  <a:cubicBezTo>
                    <a:pt x="4" y="2"/>
                    <a:pt x="3" y="3"/>
                    <a:pt x="2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6" name="Freeform 293"/>
            <p:cNvSpPr>
              <a:spLocks noChangeAspect="1"/>
            </p:cNvSpPr>
            <p:nvPr/>
          </p:nvSpPr>
          <p:spPr bwMode="auto">
            <a:xfrm>
              <a:off x="4454242" y="2151517"/>
              <a:ext cx="8790" cy="4812"/>
            </a:xfrm>
            <a:custGeom>
              <a:avLst/>
              <a:gdLst>
                <a:gd name="T0" fmla="*/ 2147483646 w 5"/>
                <a:gd name="T1" fmla="*/ 2147483646 h 3"/>
                <a:gd name="T2" fmla="*/ 2147483646 w 5"/>
                <a:gd name="T3" fmla="*/ 2147483646 h 3"/>
                <a:gd name="T4" fmla="*/ 2147483646 w 5"/>
                <a:gd name="T5" fmla="*/ 2147483646 h 3"/>
                <a:gd name="T6" fmla="*/ 2147483646 w 5"/>
                <a:gd name="T7" fmla="*/ 0 h 3"/>
                <a:gd name="T8" fmla="*/ 2147483646 w 5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5" y="2"/>
                  </a:moveTo>
                  <a:cubicBezTo>
                    <a:pt x="5" y="3"/>
                    <a:pt x="3" y="3"/>
                    <a:pt x="3" y="3"/>
                  </a:cubicBezTo>
                  <a:cubicBezTo>
                    <a:pt x="2" y="3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7" name="Freeform 294"/>
            <p:cNvSpPr>
              <a:spLocks noChangeAspect="1"/>
            </p:cNvSpPr>
            <p:nvPr/>
          </p:nvSpPr>
          <p:spPr bwMode="auto">
            <a:xfrm>
              <a:off x="4524564" y="2050449"/>
              <a:ext cx="8790" cy="6417"/>
            </a:xfrm>
            <a:custGeom>
              <a:avLst/>
              <a:gdLst>
                <a:gd name="T0" fmla="*/ 2147483646 w 5"/>
                <a:gd name="T1" fmla="*/ 2147483646 h 3"/>
                <a:gd name="T2" fmla="*/ 2147483646 w 5"/>
                <a:gd name="T3" fmla="*/ 2147483646 h 3"/>
                <a:gd name="T4" fmla="*/ 0 w 5"/>
                <a:gd name="T5" fmla="*/ 2147483646 h 3"/>
                <a:gd name="T6" fmla="*/ 2147483646 w 5"/>
                <a:gd name="T7" fmla="*/ 0 h 3"/>
                <a:gd name="T8" fmla="*/ 2147483646 w 5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5" y="2"/>
                  </a:moveTo>
                  <a:cubicBezTo>
                    <a:pt x="4" y="3"/>
                    <a:pt x="3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8" name="Freeform 295"/>
            <p:cNvSpPr>
              <a:spLocks noChangeAspect="1"/>
            </p:cNvSpPr>
            <p:nvPr/>
          </p:nvSpPr>
          <p:spPr bwMode="auto">
            <a:xfrm>
              <a:off x="4586097" y="1970236"/>
              <a:ext cx="7325" cy="6417"/>
            </a:xfrm>
            <a:custGeom>
              <a:avLst/>
              <a:gdLst>
                <a:gd name="T0" fmla="*/ 2147483646 w 4"/>
                <a:gd name="T1" fmla="*/ 2147483646 h 3"/>
                <a:gd name="T2" fmla="*/ 2147483646 w 4"/>
                <a:gd name="T3" fmla="*/ 2147483646 h 3"/>
                <a:gd name="T4" fmla="*/ 0 w 4"/>
                <a:gd name="T5" fmla="*/ 2147483646 h 3"/>
                <a:gd name="T6" fmla="*/ 2147483646 w 4"/>
                <a:gd name="T7" fmla="*/ 0 h 3"/>
                <a:gd name="T8" fmla="*/ 2147483646 w 4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4" y="2"/>
                  </a:moveTo>
                  <a:cubicBezTo>
                    <a:pt x="4" y="2"/>
                    <a:pt x="3" y="3"/>
                    <a:pt x="2" y="3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9" name="Freeform 296"/>
            <p:cNvSpPr>
              <a:spLocks noChangeAspect="1"/>
            </p:cNvSpPr>
            <p:nvPr/>
          </p:nvSpPr>
          <p:spPr bwMode="auto">
            <a:xfrm>
              <a:off x="4593423" y="1963819"/>
              <a:ext cx="7324" cy="6417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0 w 3"/>
                <a:gd name="T5" fmla="*/ 2147483646 h 3"/>
                <a:gd name="T6" fmla="*/ 2147483646 w 3"/>
                <a:gd name="T7" fmla="*/ 0 h 3"/>
                <a:gd name="T8" fmla="*/ 2147483646 w 3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0" name="Freeform 297"/>
            <p:cNvSpPr>
              <a:spLocks noChangeAspect="1"/>
            </p:cNvSpPr>
            <p:nvPr/>
          </p:nvSpPr>
          <p:spPr bwMode="auto">
            <a:xfrm>
              <a:off x="4608073" y="1978258"/>
              <a:ext cx="4395" cy="4812"/>
            </a:xfrm>
            <a:custGeom>
              <a:avLst/>
              <a:gdLst>
                <a:gd name="T0" fmla="*/ 2147483646 w 3"/>
                <a:gd name="T1" fmla="*/ 0 h 3"/>
                <a:gd name="T2" fmla="*/ 2147483646 w 3"/>
                <a:gd name="T3" fmla="*/ 2147483646 h 3"/>
                <a:gd name="T4" fmla="*/ 0 w 3"/>
                <a:gd name="T5" fmla="*/ 2147483646 h 3"/>
                <a:gd name="T6" fmla="*/ 2147483646 w 3"/>
                <a:gd name="T7" fmla="*/ 0 h 3"/>
                <a:gd name="T8" fmla="*/ 2147483646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0"/>
                  </a:moveTo>
                  <a:cubicBezTo>
                    <a:pt x="3" y="1"/>
                    <a:pt x="2" y="2"/>
                    <a:pt x="2" y="2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1" name="Freeform 298"/>
            <p:cNvSpPr>
              <a:spLocks noChangeAspect="1"/>
            </p:cNvSpPr>
            <p:nvPr/>
          </p:nvSpPr>
          <p:spPr bwMode="auto">
            <a:xfrm>
              <a:off x="4622724" y="1963819"/>
              <a:ext cx="5861" cy="6417"/>
            </a:xfrm>
            <a:custGeom>
              <a:avLst/>
              <a:gdLst>
                <a:gd name="T0" fmla="*/ 2147483646 w 3"/>
                <a:gd name="T1" fmla="*/ 0 h 3"/>
                <a:gd name="T2" fmla="*/ 2147483646 w 3"/>
                <a:gd name="T3" fmla="*/ 2147483646 h 3"/>
                <a:gd name="T4" fmla="*/ 0 w 3"/>
                <a:gd name="T5" fmla="*/ 2147483646 h 3"/>
                <a:gd name="T6" fmla="*/ 2147483646 w 3"/>
                <a:gd name="T7" fmla="*/ 0 h 3"/>
                <a:gd name="T8" fmla="*/ 2147483646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0"/>
                  </a:moveTo>
                  <a:cubicBezTo>
                    <a:pt x="3" y="1"/>
                    <a:pt x="2" y="2"/>
                    <a:pt x="2" y="2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2" name="Freeform 299"/>
            <p:cNvSpPr>
              <a:spLocks noChangeAspect="1"/>
            </p:cNvSpPr>
            <p:nvPr/>
          </p:nvSpPr>
          <p:spPr bwMode="auto">
            <a:xfrm>
              <a:off x="4660816" y="1960612"/>
              <a:ext cx="5861" cy="3208"/>
            </a:xfrm>
            <a:custGeom>
              <a:avLst/>
              <a:gdLst>
                <a:gd name="T0" fmla="*/ 2147483646 w 4"/>
                <a:gd name="T1" fmla="*/ 2147483646 h 2"/>
                <a:gd name="T2" fmla="*/ 2147483646 w 4"/>
                <a:gd name="T3" fmla="*/ 2147483646 h 2"/>
                <a:gd name="T4" fmla="*/ 0 w 4"/>
                <a:gd name="T5" fmla="*/ 2147483646 h 2"/>
                <a:gd name="T6" fmla="*/ 2147483646 w 4"/>
                <a:gd name="T7" fmla="*/ 0 h 2"/>
                <a:gd name="T8" fmla="*/ 2147483646 w 4"/>
                <a:gd name="T9" fmla="*/ 2147483646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4" y="2"/>
                  </a:move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" name="Freeform 300"/>
            <p:cNvSpPr>
              <a:spLocks noChangeAspect="1"/>
            </p:cNvSpPr>
            <p:nvPr/>
          </p:nvSpPr>
          <p:spPr bwMode="auto">
            <a:xfrm>
              <a:off x="4687187" y="1933339"/>
              <a:ext cx="5861" cy="4812"/>
            </a:xfrm>
            <a:custGeom>
              <a:avLst/>
              <a:gdLst>
                <a:gd name="T0" fmla="*/ 2147483646 w 4"/>
                <a:gd name="T1" fmla="*/ 2147483646 h 2"/>
                <a:gd name="T2" fmla="*/ 2147483646 w 4"/>
                <a:gd name="T3" fmla="*/ 2147483646 h 2"/>
                <a:gd name="T4" fmla="*/ 0 w 4"/>
                <a:gd name="T5" fmla="*/ 2147483646 h 2"/>
                <a:gd name="T6" fmla="*/ 2147483646 w 4"/>
                <a:gd name="T7" fmla="*/ 0 h 2"/>
                <a:gd name="T8" fmla="*/ 2147483646 w 4"/>
                <a:gd name="T9" fmla="*/ 2147483646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4" y="2"/>
                  </a:moveTo>
                  <a:cubicBezTo>
                    <a:pt x="4" y="2"/>
                    <a:pt x="2" y="2"/>
                    <a:pt x="2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4" name="Freeform 301"/>
            <p:cNvSpPr>
              <a:spLocks noChangeAspect="1"/>
            </p:cNvSpPr>
            <p:nvPr/>
          </p:nvSpPr>
          <p:spPr bwMode="auto">
            <a:xfrm>
              <a:off x="4691582" y="1941360"/>
              <a:ext cx="7325" cy="3208"/>
            </a:xfrm>
            <a:custGeom>
              <a:avLst/>
              <a:gdLst>
                <a:gd name="T0" fmla="*/ 2147483646 w 4"/>
                <a:gd name="T1" fmla="*/ 2147483646 h 2"/>
                <a:gd name="T2" fmla="*/ 2147483646 w 4"/>
                <a:gd name="T3" fmla="*/ 2147483646 h 2"/>
                <a:gd name="T4" fmla="*/ 0 w 4"/>
                <a:gd name="T5" fmla="*/ 2147483646 h 2"/>
                <a:gd name="T6" fmla="*/ 2147483646 w 4"/>
                <a:gd name="T7" fmla="*/ 0 h 2"/>
                <a:gd name="T8" fmla="*/ 2147483646 w 4"/>
                <a:gd name="T9" fmla="*/ 2147483646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4" y="1"/>
                  </a:moveTo>
                  <a:cubicBezTo>
                    <a:pt x="4" y="2"/>
                    <a:pt x="2" y="2"/>
                    <a:pt x="2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1"/>
                    <a:pt x="4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" name="Freeform 302"/>
            <p:cNvSpPr>
              <a:spLocks noChangeAspect="1"/>
            </p:cNvSpPr>
            <p:nvPr/>
          </p:nvSpPr>
          <p:spPr bwMode="auto">
            <a:xfrm>
              <a:off x="4715023" y="1928526"/>
              <a:ext cx="10256" cy="6417"/>
            </a:xfrm>
            <a:custGeom>
              <a:avLst/>
              <a:gdLst>
                <a:gd name="T0" fmla="*/ 2147483646 w 6"/>
                <a:gd name="T1" fmla="*/ 2147483646 h 4"/>
                <a:gd name="T2" fmla="*/ 2147483646 w 6"/>
                <a:gd name="T3" fmla="*/ 2147483646 h 4"/>
                <a:gd name="T4" fmla="*/ 2147483646 w 6"/>
                <a:gd name="T5" fmla="*/ 2147483646 h 4"/>
                <a:gd name="T6" fmla="*/ 2147483646 w 6"/>
                <a:gd name="T7" fmla="*/ 0 h 4"/>
                <a:gd name="T8" fmla="*/ 2147483646 w 6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4"/>
                <a:gd name="T17" fmla="*/ 6 w 6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4">
                  <a:moveTo>
                    <a:pt x="6" y="3"/>
                  </a:moveTo>
                  <a:cubicBezTo>
                    <a:pt x="6" y="4"/>
                    <a:pt x="4" y="4"/>
                    <a:pt x="3" y="4"/>
                  </a:cubicBezTo>
                  <a:cubicBezTo>
                    <a:pt x="2" y="3"/>
                    <a:pt x="0" y="3"/>
                    <a:pt x="1" y="2"/>
                  </a:cubicBezTo>
                  <a:cubicBezTo>
                    <a:pt x="1" y="1"/>
                    <a:pt x="3" y="0"/>
                    <a:pt x="4" y="0"/>
                  </a:cubicBezTo>
                  <a:cubicBezTo>
                    <a:pt x="5" y="1"/>
                    <a:pt x="6" y="2"/>
                    <a:pt x="6" y="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" name="Freeform 303"/>
            <p:cNvSpPr>
              <a:spLocks noChangeAspect="1"/>
            </p:cNvSpPr>
            <p:nvPr/>
          </p:nvSpPr>
          <p:spPr bwMode="auto">
            <a:xfrm>
              <a:off x="4464497" y="2156330"/>
              <a:ext cx="8790" cy="16042"/>
            </a:xfrm>
            <a:custGeom>
              <a:avLst/>
              <a:gdLst>
                <a:gd name="T0" fmla="*/ 2147483646 w 5"/>
                <a:gd name="T1" fmla="*/ 2147483646 h 8"/>
                <a:gd name="T2" fmla="*/ 2147483646 w 5"/>
                <a:gd name="T3" fmla="*/ 2147483646 h 8"/>
                <a:gd name="T4" fmla="*/ 2147483646 w 5"/>
                <a:gd name="T5" fmla="*/ 2147483646 h 8"/>
                <a:gd name="T6" fmla="*/ 2147483646 w 5"/>
                <a:gd name="T7" fmla="*/ 2147483646 h 8"/>
                <a:gd name="T8" fmla="*/ 2147483646 w 5"/>
                <a:gd name="T9" fmla="*/ 2147483646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8"/>
                <a:gd name="T17" fmla="*/ 5 w 5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8">
                  <a:moveTo>
                    <a:pt x="5" y="1"/>
                  </a:moveTo>
                  <a:cubicBezTo>
                    <a:pt x="5" y="2"/>
                    <a:pt x="5" y="4"/>
                    <a:pt x="4" y="6"/>
                  </a:cubicBezTo>
                  <a:cubicBezTo>
                    <a:pt x="3" y="7"/>
                    <a:pt x="1" y="8"/>
                    <a:pt x="1" y="7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7" name="Freeform 304"/>
            <p:cNvSpPr>
              <a:spLocks noChangeAspect="1"/>
            </p:cNvSpPr>
            <p:nvPr/>
          </p:nvSpPr>
          <p:spPr bwMode="auto">
            <a:xfrm>
              <a:off x="4086510" y="2299107"/>
              <a:ext cx="7324" cy="6417"/>
            </a:xfrm>
            <a:custGeom>
              <a:avLst/>
              <a:gdLst>
                <a:gd name="T0" fmla="*/ 0 w 4"/>
                <a:gd name="T1" fmla="*/ 0 h 3"/>
                <a:gd name="T2" fmla="*/ 2147483646 w 4"/>
                <a:gd name="T3" fmla="*/ 2147483646 h 3"/>
                <a:gd name="T4" fmla="*/ 2147483646 w 4"/>
                <a:gd name="T5" fmla="*/ 2147483646 h 3"/>
                <a:gd name="T6" fmla="*/ 0 w 4"/>
                <a:gd name="T7" fmla="*/ 2147483646 h 3"/>
                <a:gd name="T8" fmla="*/ 0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3" y="1"/>
                    <a:pt x="4" y="2"/>
                    <a:pt x="3" y="2"/>
                  </a:cubicBezTo>
                  <a:cubicBezTo>
                    <a:pt x="3" y="3"/>
                    <a:pt x="1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8" name="Freeform 305"/>
            <p:cNvSpPr>
              <a:spLocks noChangeAspect="1"/>
            </p:cNvSpPr>
            <p:nvPr/>
          </p:nvSpPr>
          <p:spPr bwMode="auto">
            <a:xfrm>
              <a:off x="4086509" y="2307128"/>
              <a:ext cx="5861" cy="8022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2147483646 w 4"/>
                <a:gd name="T5" fmla="*/ 2147483646 h 4"/>
                <a:gd name="T6" fmla="*/ 2147483646 w 4"/>
                <a:gd name="T7" fmla="*/ 2147483646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1" y="1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2" y="4"/>
                    <a:pt x="1" y="3"/>
                    <a:pt x="1" y="2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9" name="Freeform 306"/>
            <p:cNvSpPr>
              <a:spLocks noChangeAspect="1"/>
            </p:cNvSpPr>
            <p:nvPr/>
          </p:nvSpPr>
          <p:spPr bwMode="auto">
            <a:xfrm>
              <a:off x="4092370" y="2279856"/>
              <a:ext cx="7324" cy="6417"/>
            </a:xfrm>
            <a:custGeom>
              <a:avLst/>
              <a:gdLst>
                <a:gd name="T0" fmla="*/ 2147483646 w 4"/>
                <a:gd name="T1" fmla="*/ 0 h 3"/>
                <a:gd name="T2" fmla="*/ 2147483646 w 4"/>
                <a:gd name="T3" fmla="*/ 2147483646 h 3"/>
                <a:gd name="T4" fmla="*/ 2147483646 w 4"/>
                <a:gd name="T5" fmla="*/ 2147483646 h 3"/>
                <a:gd name="T6" fmla="*/ 2147483646 w 4"/>
                <a:gd name="T7" fmla="*/ 2147483646 h 3"/>
                <a:gd name="T8" fmla="*/ 2147483646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1" y="0"/>
                  </a:move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4" y="3"/>
                    <a:pt x="3" y="3"/>
                  </a:cubicBezTo>
                  <a:cubicBezTo>
                    <a:pt x="2" y="3"/>
                    <a:pt x="1" y="2"/>
                    <a:pt x="1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0" name="Freeform 307"/>
            <p:cNvSpPr>
              <a:spLocks noChangeAspect="1"/>
            </p:cNvSpPr>
            <p:nvPr/>
          </p:nvSpPr>
          <p:spPr bwMode="auto">
            <a:xfrm>
              <a:off x="4076254" y="2286273"/>
              <a:ext cx="7325" cy="4812"/>
            </a:xfrm>
            <a:custGeom>
              <a:avLst/>
              <a:gdLst>
                <a:gd name="T0" fmla="*/ 2147483646 w 4"/>
                <a:gd name="T1" fmla="*/ 0 h 3"/>
                <a:gd name="T2" fmla="*/ 2147483646 w 4"/>
                <a:gd name="T3" fmla="*/ 2147483646 h 3"/>
                <a:gd name="T4" fmla="*/ 2147483646 w 4"/>
                <a:gd name="T5" fmla="*/ 2147483646 h 3"/>
                <a:gd name="T6" fmla="*/ 0 w 4"/>
                <a:gd name="T7" fmla="*/ 2147483646 h 3"/>
                <a:gd name="T8" fmla="*/ 2147483646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3" y="2"/>
                    <a:pt x="4" y="2"/>
                    <a:pt x="3" y="3"/>
                  </a:cubicBezTo>
                  <a:cubicBezTo>
                    <a:pt x="2" y="3"/>
                    <a:pt x="1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1" name="Freeform 308"/>
            <p:cNvSpPr>
              <a:spLocks noChangeAspect="1"/>
            </p:cNvSpPr>
            <p:nvPr/>
          </p:nvSpPr>
          <p:spPr bwMode="auto">
            <a:xfrm>
              <a:off x="4193459" y="2344027"/>
              <a:ext cx="7325" cy="9625"/>
            </a:xfrm>
            <a:custGeom>
              <a:avLst/>
              <a:gdLst>
                <a:gd name="T0" fmla="*/ 2147483646 w 3"/>
                <a:gd name="T1" fmla="*/ 2147483646 h 5"/>
                <a:gd name="T2" fmla="*/ 2147483646 w 3"/>
                <a:gd name="T3" fmla="*/ 2147483646 h 5"/>
                <a:gd name="T4" fmla="*/ 2147483646 w 3"/>
                <a:gd name="T5" fmla="*/ 2147483646 h 5"/>
                <a:gd name="T6" fmla="*/ 0 w 3"/>
                <a:gd name="T7" fmla="*/ 2147483646 h 5"/>
                <a:gd name="T8" fmla="*/ 2147483646 w 3"/>
                <a:gd name="T9" fmla="*/ 2147483646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1"/>
                  </a:moveTo>
                  <a:cubicBezTo>
                    <a:pt x="2" y="1"/>
                    <a:pt x="3" y="2"/>
                    <a:pt x="3" y="3"/>
                  </a:cubicBezTo>
                  <a:cubicBezTo>
                    <a:pt x="3" y="4"/>
                    <a:pt x="2" y="5"/>
                    <a:pt x="1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2" name="Freeform 309"/>
            <p:cNvSpPr>
              <a:spLocks noChangeAspect="1"/>
            </p:cNvSpPr>
            <p:nvPr/>
          </p:nvSpPr>
          <p:spPr bwMode="auto">
            <a:xfrm>
              <a:off x="4079184" y="2281460"/>
              <a:ext cx="13186" cy="14439"/>
            </a:xfrm>
            <a:custGeom>
              <a:avLst/>
              <a:gdLst>
                <a:gd name="T0" fmla="*/ 0 w 7"/>
                <a:gd name="T1" fmla="*/ 2147483646 h 7"/>
                <a:gd name="T2" fmla="*/ 2147483646 w 7"/>
                <a:gd name="T3" fmla="*/ 2147483646 h 7"/>
                <a:gd name="T4" fmla="*/ 2147483646 w 7"/>
                <a:gd name="T5" fmla="*/ 2147483646 h 7"/>
                <a:gd name="T6" fmla="*/ 2147483646 w 7"/>
                <a:gd name="T7" fmla="*/ 2147483646 h 7"/>
                <a:gd name="T8" fmla="*/ 0 w 7"/>
                <a:gd name="T9" fmla="*/ 2147483646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7"/>
                <a:gd name="T17" fmla="*/ 7 w 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7">
                  <a:moveTo>
                    <a:pt x="0" y="1"/>
                  </a:moveTo>
                  <a:cubicBezTo>
                    <a:pt x="2" y="0"/>
                    <a:pt x="3" y="2"/>
                    <a:pt x="5" y="4"/>
                  </a:cubicBezTo>
                  <a:cubicBezTo>
                    <a:pt x="5" y="5"/>
                    <a:pt x="7" y="6"/>
                    <a:pt x="6" y="7"/>
                  </a:cubicBezTo>
                  <a:cubicBezTo>
                    <a:pt x="5" y="7"/>
                    <a:pt x="4" y="6"/>
                    <a:pt x="3" y="5"/>
                  </a:cubicBezTo>
                  <a:cubicBezTo>
                    <a:pt x="2" y="4"/>
                    <a:pt x="0" y="2"/>
                    <a:pt x="0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3" name="Freeform 310"/>
            <p:cNvSpPr>
              <a:spLocks noChangeAspect="1"/>
            </p:cNvSpPr>
            <p:nvPr/>
          </p:nvSpPr>
          <p:spPr bwMode="auto">
            <a:xfrm>
              <a:off x="4380987" y="2249375"/>
              <a:ext cx="11720" cy="12834"/>
            </a:xfrm>
            <a:custGeom>
              <a:avLst/>
              <a:gdLst>
                <a:gd name="T0" fmla="*/ 2147483646 w 7"/>
                <a:gd name="T1" fmla="*/ 2147483646 h 7"/>
                <a:gd name="T2" fmla="*/ 2147483646 w 7"/>
                <a:gd name="T3" fmla="*/ 2147483646 h 7"/>
                <a:gd name="T4" fmla="*/ 2147483646 w 7"/>
                <a:gd name="T5" fmla="*/ 2147483646 h 7"/>
                <a:gd name="T6" fmla="*/ 2147483646 w 7"/>
                <a:gd name="T7" fmla="*/ 2147483646 h 7"/>
                <a:gd name="T8" fmla="*/ 2147483646 w 7"/>
                <a:gd name="T9" fmla="*/ 2147483646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7"/>
                <a:gd name="T17" fmla="*/ 7 w 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7">
                  <a:moveTo>
                    <a:pt x="1" y="1"/>
                  </a:moveTo>
                  <a:cubicBezTo>
                    <a:pt x="3" y="0"/>
                    <a:pt x="4" y="2"/>
                    <a:pt x="5" y="4"/>
                  </a:cubicBezTo>
                  <a:cubicBezTo>
                    <a:pt x="6" y="5"/>
                    <a:pt x="7" y="6"/>
                    <a:pt x="7" y="7"/>
                  </a:cubicBezTo>
                  <a:cubicBezTo>
                    <a:pt x="5" y="7"/>
                    <a:pt x="4" y="5"/>
                    <a:pt x="3" y="4"/>
                  </a:cubicBezTo>
                  <a:cubicBezTo>
                    <a:pt x="2" y="3"/>
                    <a:pt x="0" y="1"/>
                    <a:pt x="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4" name="Freeform 311"/>
            <p:cNvSpPr>
              <a:spLocks noChangeAspect="1"/>
            </p:cNvSpPr>
            <p:nvPr/>
          </p:nvSpPr>
          <p:spPr bwMode="auto">
            <a:xfrm>
              <a:off x="4392709" y="2222104"/>
              <a:ext cx="10256" cy="6417"/>
            </a:xfrm>
            <a:custGeom>
              <a:avLst/>
              <a:gdLst>
                <a:gd name="T0" fmla="*/ 0 w 6"/>
                <a:gd name="T1" fmla="*/ 2147483646 h 3"/>
                <a:gd name="T2" fmla="*/ 2147483646 w 6"/>
                <a:gd name="T3" fmla="*/ 0 h 3"/>
                <a:gd name="T4" fmla="*/ 2147483646 w 6"/>
                <a:gd name="T5" fmla="*/ 2147483646 h 3"/>
                <a:gd name="T6" fmla="*/ 2147483646 w 6"/>
                <a:gd name="T7" fmla="*/ 2147483646 h 3"/>
                <a:gd name="T8" fmla="*/ 0 w 6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0" y="2"/>
                  </a:move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6" y="0"/>
                    <a:pt x="6" y="1"/>
                  </a:cubicBezTo>
                  <a:cubicBezTo>
                    <a:pt x="5" y="2"/>
                    <a:pt x="4" y="2"/>
                    <a:pt x="3" y="2"/>
                  </a:cubicBezTo>
                  <a:cubicBezTo>
                    <a:pt x="2" y="3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5" name="Freeform 312"/>
            <p:cNvSpPr>
              <a:spLocks noChangeAspect="1"/>
            </p:cNvSpPr>
            <p:nvPr/>
          </p:nvSpPr>
          <p:spPr bwMode="auto">
            <a:xfrm>
              <a:off x="4470358" y="2132266"/>
              <a:ext cx="7324" cy="11229"/>
            </a:xfrm>
            <a:custGeom>
              <a:avLst/>
              <a:gdLst>
                <a:gd name="T0" fmla="*/ 2147483646 w 4"/>
                <a:gd name="T1" fmla="*/ 2147483646 h 6"/>
                <a:gd name="T2" fmla="*/ 2147483646 w 4"/>
                <a:gd name="T3" fmla="*/ 2147483646 h 6"/>
                <a:gd name="T4" fmla="*/ 2147483646 w 4"/>
                <a:gd name="T5" fmla="*/ 2147483646 h 6"/>
                <a:gd name="T6" fmla="*/ 2147483646 w 4"/>
                <a:gd name="T7" fmla="*/ 2147483646 h 6"/>
                <a:gd name="T8" fmla="*/ 2147483646 w 4"/>
                <a:gd name="T9" fmla="*/ 214748364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1" y="5"/>
                  </a:moveTo>
                  <a:cubicBezTo>
                    <a:pt x="0" y="4"/>
                    <a:pt x="1" y="3"/>
                    <a:pt x="2" y="2"/>
                  </a:cubicBezTo>
                  <a:cubicBezTo>
                    <a:pt x="2" y="1"/>
                    <a:pt x="3" y="0"/>
                    <a:pt x="4" y="1"/>
                  </a:cubicBezTo>
                  <a:cubicBezTo>
                    <a:pt x="4" y="2"/>
                    <a:pt x="3" y="3"/>
                    <a:pt x="3" y="4"/>
                  </a:cubicBezTo>
                  <a:cubicBezTo>
                    <a:pt x="2" y="4"/>
                    <a:pt x="1" y="6"/>
                    <a:pt x="1" y="5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6" name="Freeform 313"/>
            <p:cNvSpPr>
              <a:spLocks noChangeAspect="1"/>
            </p:cNvSpPr>
            <p:nvPr/>
          </p:nvSpPr>
          <p:spPr bwMode="auto">
            <a:xfrm>
              <a:off x="4603678" y="1967029"/>
              <a:ext cx="10256" cy="9625"/>
            </a:xfrm>
            <a:custGeom>
              <a:avLst/>
              <a:gdLst>
                <a:gd name="T0" fmla="*/ 2147483646 w 6"/>
                <a:gd name="T1" fmla="*/ 2147483646 h 5"/>
                <a:gd name="T2" fmla="*/ 2147483646 w 6"/>
                <a:gd name="T3" fmla="*/ 2147483646 h 5"/>
                <a:gd name="T4" fmla="*/ 2147483646 w 6"/>
                <a:gd name="T5" fmla="*/ 2147483646 h 5"/>
                <a:gd name="T6" fmla="*/ 2147483646 w 6"/>
                <a:gd name="T7" fmla="*/ 2147483646 h 5"/>
                <a:gd name="T8" fmla="*/ 2147483646 w 6"/>
                <a:gd name="T9" fmla="*/ 2147483646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1" y="1"/>
                  </a:moveTo>
                  <a:cubicBezTo>
                    <a:pt x="2" y="0"/>
                    <a:pt x="3" y="1"/>
                    <a:pt x="4" y="2"/>
                  </a:cubicBezTo>
                  <a:cubicBezTo>
                    <a:pt x="5" y="3"/>
                    <a:pt x="6" y="4"/>
                    <a:pt x="5" y="5"/>
                  </a:cubicBezTo>
                  <a:cubicBezTo>
                    <a:pt x="4" y="5"/>
                    <a:pt x="3" y="4"/>
                    <a:pt x="2" y="3"/>
                  </a:cubicBezTo>
                  <a:cubicBezTo>
                    <a:pt x="2" y="3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7" name="Freeform 314"/>
            <p:cNvSpPr>
              <a:spLocks noChangeAspect="1"/>
            </p:cNvSpPr>
            <p:nvPr/>
          </p:nvSpPr>
          <p:spPr bwMode="auto">
            <a:xfrm>
              <a:off x="4391243" y="2228522"/>
              <a:ext cx="10255" cy="9625"/>
            </a:xfrm>
            <a:custGeom>
              <a:avLst/>
              <a:gdLst>
                <a:gd name="T0" fmla="*/ 2147483646 w 6"/>
                <a:gd name="T1" fmla="*/ 2147483646 h 5"/>
                <a:gd name="T2" fmla="*/ 2147483646 w 6"/>
                <a:gd name="T3" fmla="*/ 2147483646 h 5"/>
                <a:gd name="T4" fmla="*/ 2147483646 w 6"/>
                <a:gd name="T5" fmla="*/ 2147483646 h 5"/>
                <a:gd name="T6" fmla="*/ 2147483646 w 6"/>
                <a:gd name="T7" fmla="*/ 2147483646 h 5"/>
                <a:gd name="T8" fmla="*/ 2147483646 w 6"/>
                <a:gd name="T9" fmla="*/ 2147483646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1" y="4"/>
                  </a:moveTo>
                  <a:cubicBezTo>
                    <a:pt x="0" y="3"/>
                    <a:pt x="2" y="2"/>
                    <a:pt x="3" y="1"/>
                  </a:cubicBezTo>
                  <a:cubicBezTo>
                    <a:pt x="4" y="1"/>
                    <a:pt x="6" y="0"/>
                    <a:pt x="6" y="1"/>
                  </a:cubicBezTo>
                  <a:cubicBezTo>
                    <a:pt x="6" y="2"/>
                    <a:pt x="5" y="3"/>
                    <a:pt x="4" y="4"/>
                  </a:cubicBezTo>
                  <a:cubicBezTo>
                    <a:pt x="3" y="4"/>
                    <a:pt x="1" y="5"/>
                    <a:pt x="1" y="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8" name="Freeform 315"/>
            <p:cNvSpPr>
              <a:spLocks noChangeAspect="1"/>
            </p:cNvSpPr>
            <p:nvPr/>
          </p:nvSpPr>
          <p:spPr bwMode="auto">
            <a:xfrm>
              <a:off x="4086510" y="2281461"/>
              <a:ext cx="7324" cy="9625"/>
            </a:xfrm>
            <a:custGeom>
              <a:avLst/>
              <a:gdLst>
                <a:gd name="T0" fmla="*/ 0 w 5"/>
                <a:gd name="T1" fmla="*/ 0 h 5"/>
                <a:gd name="T2" fmla="*/ 2147483646 w 5"/>
                <a:gd name="T3" fmla="*/ 2147483646 h 5"/>
                <a:gd name="T4" fmla="*/ 2147483646 w 5"/>
                <a:gd name="T5" fmla="*/ 2147483646 h 5"/>
                <a:gd name="T6" fmla="*/ 2147483646 w 5"/>
                <a:gd name="T7" fmla="*/ 2147483646 h 5"/>
                <a:gd name="T8" fmla="*/ 0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0" y="0"/>
                  </a:moveTo>
                  <a:cubicBezTo>
                    <a:pt x="1" y="0"/>
                    <a:pt x="3" y="2"/>
                    <a:pt x="4" y="2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4" y="5"/>
                    <a:pt x="4" y="4"/>
                    <a:pt x="3" y="3"/>
                  </a:cubicBezTo>
                  <a:cubicBezTo>
                    <a:pt x="2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9" name="Freeform 316"/>
            <p:cNvSpPr>
              <a:spLocks noChangeAspect="1"/>
            </p:cNvSpPr>
            <p:nvPr/>
          </p:nvSpPr>
          <p:spPr bwMode="auto">
            <a:xfrm>
              <a:off x="4562656" y="2462742"/>
              <a:ext cx="14651" cy="46523"/>
            </a:xfrm>
            <a:custGeom>
              <a:avLst/>
              <a:gdLst>
                <a:gd name="T0" fmla="*/ 2147483646 w 9"/>
                <a:gd name="T1" fmla="*/ 2147483646 h 24"/>
                <a:gd name="T2" fmla="*/ 2147483646 w 9"/>
                <a:gd name="T3" fmla="*/ 2147483646 h 24"/>
                <a:gd name="T4" fmla="*/ 2147483646 w 9"/>
                <a:gd name="T5" fmla="*/ 2147483646 h 24"/>
                <a:gd name="T6" fmla="*/ 2147483646 w 9"/>
                <a:gd name="T7" fmla="*/ 2147483646 h 24"/>
                <a:gd name="T8" fmla="*/ 2147483646 w 9"/>
                <a:gd name="T9" fmla="*/ 2147483646 h 24"/>
                <a:gd name="T10" fmla="*/ 2147483646 w 9"/>
                <a:gd name="T11" fmla="*/ 2147483646 h 24"/>
                <a:gd name="T12" fmla="*/ 2147483646 w 9"/>
                <a:gd name="T13" fmla="*/ 2147483646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24"/>
                <a:gd name="T23" fmla="*/ 9 w 9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24">
                  <a:moveTo>
                    <a:pt x="9" y="1"/>
                  </a:moveTo>
                  <a:cubicBezTo>
                    <a:pt x="8" y="6"/>
                    <a:pt x="7" y="11"/>
                    <a:pt x="5" y="16"/>
                  </a:cubicBezTo>
                  <a:cubicBezTo>
                    <a:pt x="4" y="18"/>
                    <a:pt x="3" y="21"/>
                    <a:pt x="1" y="23"/>
                  </a:cubicBezTo>
                  <a:cubicBezTo>
                    <a:pt x="0" y="24"/>
                    <a:pt x="1" y="20"/>
                    <a:pt x="1" y="19"/>
                  </a:cubicBezTo>
                  <a:cubicBezTo>
                    <a:pt x="2" y="14"/>
                    <a:pt x="4" y="10"/>
                    <a:pt x="5" y="5"/>
                  </a:cubicBezTo>
                  <a:cubicBezTo>
                    <a:pt x="6" y="4"/>
                    <a:pt x="6" y="2"/>
                    <a:pt x="7" y="1"/>
                  </a:cubicBezTo>
                  <a:cubicBezTo>
                    <a:pt x="7" y="1"/>
                    <a:pt x="9" y="0"/>
                    <a:pt x="9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0" name="Freeform 317"/>
            <p:cNvSpPr>
              <a:spLocks noChangeAspect="1"/>
            </p:cNvSpPr>
            <p:nvPr/>
          </p:nvSpPr>
          <p:spPr bwMode="auto">
            <a:xfrm>
              <a:off x="4594888" y="2443491"/>
              <a:ext cx="26371" cy="40106"/>
            </a:xfrm>
            <a:custGeom>
              <a:avLst/>
              <a:gdLst>
                <a:gd name="T0" fmla="*/ 2147483646 w 15"/>
                <a:gd name="T1" fmla="*/ 2147483646 h 21"/>
                <a:gd name="T2" fmla="*/ 2147483646 w 15"/>
                <a:gd name="T3" fmla="*/ 2147483646 h 21"/>
                <a:gd name="T4" fmla="*/ 2147483646 w 15"/>
                <a:gd name="T5" fmla="*/ 2147483646 h 21"/>
                <a:gd name="T6" fmla="*/ 2147483646 w 15"/>
                <a:gd name="T7" fmla="*/ 2147483646 h 21"/>
                <a:gd name="T8" fmla="*/ 2147483646 w 15"/>
                <a:gd name="T9" fmla="*/ 2147483646 h 21"/>
                <a:gd name="T10" fmla="*/ 2147483646 w 15"/>
                <a:gd name="T11" fmla="*/ 2147483646 h 21"/>
                <a:gd name="T12" fmla="*/ 2147483646 w 15"/>
                <a:gd name="T13" fmla="*/ 0 h 21"/>
                <a:gd name="T14" fmla="*/ 2147483646 w 15"/>
                <a:gd name="T15" fmla="*/ 2147483646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21"/>
                <a:gd name="T26" fmla="*/ 15 w 15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21">
                  <a:moveTo>
                    <a:pt x="15" y="1"/>
                  </a:moveTo>
                  <a:cubicBezTo>
                    <a:pt x="13" y="3"/>
                    <a:pt x="9" y="3"/>
                    <a:pt x="8" y="6"/>
                  </a:cubicBezTo>
                  <a:cubicBezTo>
                    <a:pt x="7" y="9"/>
                    <a:pt x="9" y="12"/>
                    <a:pt x="8" y="15"/>
                  </a:cubicBezTo>
                  <a:cubicBezTo>
                    <a:pt x="7" y="17"/>
                    <a:pt x="6" y="21"/>
                    <a:pt x="4" y="21"/>
                  </a:cubicBezTo>
                  <a:cubicBezTo>
                    <a:pt x="3" y="21"/>
                    <a:pt x="4" y="17"/>
                    <a:pt x="4" y="15"/>
                  </a:cubicBezTo>
                  <a:cubicBezTo>
                    <a:pt x="3" y="13"/>
                    <a:pt x="0" y="10"/>
                    <a:pt x="2" y="8"/>
                  </a:cubicBezTo>
                  <a:cubicBezTo>
                    <a:pt x="3" y="4"/>
                    <a:pt x="8" y="2"/>
                    <a:pt x="11" y="0"/>
                  </a:cubicBezTo>
                  <a:cubicBezTo>
                    <a:pt x="12" y="0"/>
                    <a:pt x="15" y="0"/>
                    <a:pt x="1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1" name="Freeform 318"/>
            <p:cNvSpPr>
              <a:spLocks noChangeAspect="1"/>
            </p:cNvSpPr>
            <p:nvPr/>
          </p:nvSpPr>
          <p:spPr bwMode="auto">
            <a:xfrm>
              <a:off x="4621258" y="2353653"/>
              <a:ext cx="19046" cy="14438"/>
            </a:xfrm>
            <a:custGeom>
              <a:avLst/>
              <a:gdLst>
                <a:gd name="T0" fmla="*/ 2147483646 w 11"/>
                <a:gd name="T1" fmla="*/ 2147483646 h 8"/>
                <a:gd name="T2" fmla="*/ 2147483646 w 11"/>
                <a:gd name="T3" fmla="*/ 2147483646 h 8"/>
                <a:gd name="T4" fmla="*/ 2147483646 w 11"/>
                <a:gd name="T5" fmla="*/ 2147483646 h 8"/>
                <a:gd name="T6" fmla="*/ 2147483646 w 11"/>
                <a:gd name="T7" fmla="*/ 2147483646 h 8"/>
                <a:gd name="T8" fmla="*/ 2147483646 w 11"/>
                <a:gd name="T9" fmla="*/ 2147483646 h 8"/>
                <a:gd name="T10" fmla="*/ 2147483646 w 11"/>
                <a:gd name="T11" fmla="*/ 2147483646 h 8"/>
                <a:gd name="T12" fmla="*/ 2147483646 w 11"/>
                <a:gd name="T13" fmla="*/ 2147483646 h 8"/>
                <a:gd name="T14" fmla="*/ 2147483646 w 11"/>
                <a:gd name="T15" fmla="*/ 2147483646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8"/>
                <a:gd name="T26" fmla="*/ 11 w 11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8">
                  <a:moveTo>
                    <a:pt x="1" y="3"/>
                  </a:moveTo>
                  <a:cubicBezTo>
                    <a:pt x="2" y="2"/>
                    <a:pt x="4" y="5"/>
                    <a:pt x="5" y="5"/>
                  </a:cubicBezTo>
                  <a:cubicBezTo>
                    <a:pt x="7" y="4"/>
                    <a:pt x="7" y="0"/>
                    <a:pt x="8" y="1"/>
                  </a:cubicBezTo>
                  <a:cubicBezTo>
                    <a:pt x="10" y="1"/>
                    <a:pt x="11" y="4"/>
                    <a:pt x="11" y="6"/>
                  </a:cubicBezTo>
                  <a:cubicBezTo>
                    <a:pt x="11" y="7"/>
                    <a:pt x="9" y="7"/>
                    <a:pt x="7" y="7"/>
                  </a:cubicBezTo>
                  <a:cubicBezTo>
                    <a:pt x="6" y="7"/>
                    <a:pt x="5" y="6"/>
                    <a:pt x="4" y="6"/>
                  </a:cubicBezTo>
                  <a:cubicBezTo>
                    <a:pt x="3" y="6"/>
                    <a:pt x="3" y="8"/>
                    <a:pt x="2" y="7"/>
                  </a:cubicBezTo>
                  <a:cubicBezTo>
                    <a:pt x="1" y="6"/>
                    <a:pt x="0" y="4"/>
                    <a:pt x="1" y="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2" name="Freeform 319"/>
            <p:cNvSpPr>
              <a:spLocks noChangeAspect="1"/>
            </p:cNvSpPr>
            <p:nvPr/>
          </p:nvSpPr>
          <p:spPr bwMode="auto">
            <a:xfrm>
              <a:off x="4674001" y="2358464"/>
              <a:ext cx="14651" cy="14439"/>
            </a:xfrm>
            <a:custGeom>
              <a:avLst/>
              <a:gdLst>
                <a:gd name="T0" fmla="*/ 2147483646 w 8"/>
                <a:gd name="T1" fmla="*/ 2147483646 h 7"/>
                <a:gd name="T2" fmla="*/ 2147483646 w 8"/>
                <a:gd name="T3" fmla="*/ 2147483646 h 7"/>
                <a:gd name="T4" fmla="*/ 2147483646 w 8"/>
                <a:gd name="T5" fmla="*/ 2147483646 h 7"/>
                <a:gd name="T6" fmla="*/ 2147483646 w 8"/>
                <a:gd name="T7" fmla="*/ 2147483646 h 7"/>
                <a:gd name="T8" fmla="*/ 2147483646 w 8"/>
                <a:gd name="T9" fmla="*/ 2147483646 h 7"/>
                <a:gd name="T10" fmla="*/ 2147483646 w 8"/>
                <a:gd name="T11" fmla="*/ 2147483646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7"/>
                <a:gd name="T20" fmla="*/ 8 w 8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7">
                  <a:moveTo>
                    <a:pt x="1" y="1"/>
                  </a:moveTo>
                  <a:cubicBezTo>
                    <a:pt x="2" y="1"/>
                    <a:pt x="5" y="0"/>
                    <a:pt x="7" y="1"/>
                  </a:cubicBezTo>
                  <a:cubicBezTo>
                    <a:pt x="8" y="2"/>
                    <a:pt x="8" y="5"/>
                    <a:pt x="7" y="6"/>
                  </a:cubicBezTo>
                  <a:cubicBezTo>
                    <a:pt x="5" y="7"/>
                    <a:pt x="3" y="6"/>
                    <a:pt x="1" y="5"/>
                  </a:cubicBezTo>
                  <a:cubicBezTo>
                    <a:pt x="0" y="5"/>
                    <a:pt x="2" y="4"/>
                    <a:pt x="2" y="3"/>
                  </a:cubicBezTo>
                  <a:cubicBezTo>
                    <a:pt x="2" y="2"/>
                    <a:pt x="0" y="2"/>
                    <a:pt x="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" name="Freeform 320"/>
            <p:cNvSpPr>
              <a:spLocks noChangeAspect="1"/>
            </p:cNvSpPr>
            <p:nvPr/>
          </p:nvSpPr>
          <p:spPr bwMode="auto">
            <a:xfrm>
              <a:off x="4471822" y="2050449"/>
              <a:ext cx="10256" cy="19251"/>
            </a:xfrm>
            <a:custGeom>
              <a:avLst/>
              <a:gdLst>
                <a:gd name="T0" fmla="*/ 2147483646 w 6"/>
                <a:gd name="T1" fmla="*/ 2147483646 h 10"/>
                <a:gd name="T2" fmla="*/ 2147483646 w 6"/>
                <a:gd name="T3" fmla="*/ 2147483646 h 10"/>
                <a:gd name="T4" fmla="*/ 2147483646 w 6"/>
                <a:gd name="T5" fmla="*/ 2147483646 h 10"/>
                <a:gd name="T6" fmla="*/ 2147483646 w 6"/>
                <a:gd name="T7" fmla="*/ 2147483646 h 10"/>
                <a:gd name="T8" fmla="*/ 2147483646 w 6"/>
                <a:gd name="T9" fmla="*/ 2147483646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0"/>
                <a:gd name="T17" fmla="*/ 6 w 6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0">
                  <a:moveTo>
                    <a:pt x="5" y="1"/>
                  </a:moveTo>
                  <a:cubicBezTo>
                    <a:pt x="6" y="2"/>
                    <a:pt x="6" y="5"/>
                    <a:pt x="5" y="6"/>
                  </a:cubicBezTo>
                  <a:cubicBezTo>
                    <a:pt x="4" y="8"/>
                    <a:pt x="3" y="10"/>
                    <a:pt x="2" y="9"/>
                  </a:cubicBezTo>
                  <a:cubicBezTo>
                    <a:pt x="0" y="8"/>
                    <a:pt x="1" y="5"/>
                    <a:pt x="2" y="4"/>
                  </a:cubicBezTo>
                  <a:cubicBezTo>
                    <a:pt x="2" y="2"/>
                    <a:pt x="4" y="0"/>
                    <a:pt x="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4" name="Freeform 321"/>
            <p:cNvSpPr>
              <a:spLocks noChangeAspect="1"/>
            </p:cNvSpPr>
            <p:nvPr/>
          </p:nvSpPr>
          <p:spPr bwMode="auto">
            <a:xfrm>
              <a:off x="4487938" y="2040823"/>
              <a:ext cx="10255" cy="16042"/>
            </a:xfrm>
            <a:custGeom>
              <a:avLst/>
              <a:gdLst>
                <a:gd name="T0" fmla="*/ 2147483646 w 6"/>
                <a:gd name="T1" fmla="*/ 2147483646 h 8"/>
                <a:gd name="T2" fmla="*/ 2147483646 w 6"/>
                <a:gd name="T3" fmla="*/ 2147483646 h 8"/>
                <a:gd name="T4" fmla="*/ 2147483646 w 6"/>
                <a:gd name="T5" fmla="*/ 2147483646 h 8"/>
                <a:gd name="T6" fmla="*/ 2147483646 w 6"/>
                <a:gd name="T7" fmla="*/ 2147483646 h 8"/>
                <a:gd name="T8" fmla="*/ 2147483646 w 6"/>
                <a:gd name="T9" fmla="*/ 2147483646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8"/>
                <a:gd name="T17" fmla="*/ 6 w 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8">
                  <a:moveTo>
                    <a:pt x="5" y="1"/>
                  </a:moveTo>
                  <a:cubicBezTo>
                    <a:pt x="6" y="1"/>
                    <a:pt x="6" y="3"/>
                    <a:pt x="6" y="4"/>
                  </a:cubicBezTo>
                  <a:cubicBezTo>
                    <a:pt x="5" y="5"/>
                    <a:pt x="3" y="8"/>
                    <a:pt x="2" y="7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2" y="1"/>
                    <a:pt x="4" y="0"/>
                    <a:pt x="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5" name="Freeform 322"/>
            <p:cNvSpPr>
              <a:spLocks noChangeAspect="1"/>
            </p:cNvSpPr>
            <p:nvPr/>
          </p:nvSpPr>
          <p:spPr bwMode="auto">
            <a:xfrm>
              <a:off x="4505518" y="2036011"/>
              <a:ext cx="11720" cy="17646"/>
            </a:xfrm>
            <a:custGeom>
              <a:avLst/>
              <a:gdLst>
                <a:gd name="T0" fmla="*/ 2147483646 w 8"/>
                <a:gd name="T1" fmla="*/ 2147483646 h 9"/>
                <a:gd name="T2" fmla="*/ 2147483646 w 8"/>
                <a:gd name="T3" fmla="*/ 2147483646 h 9"/>
                <a:gd name="T4" fmla="*/ 2147483646 w 8"/>
                <a:gd name="T5" fmla="*/ 2147483646 h 9"/>
                <a:gd name="T6" fmla="*/ 2147483646 w 8"/>
                <a:gd name="T7" fmla="*/ 2147483646 h 9"/>
                <a:gd name="T8" fmla="*/ 2147483646 w 8"/>
                <a:gd name="T9" fmla="*/ 2147483646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7" y="1"/>
                  </a:moveTo>
                  <a:cubicBezTo>
                    <a:pt x="6" y="0"/>
                    <a:pt x="4" y="1"/>
                    <a:pt x="3" y="2"/>
                  </a:cubicBezTo>
                  <a:cubicBezTo>
                    <a:pt x="1" y="3"/>
                    <a:pt x="0" y="6"/>
                    <a:pt x="1" y="7"/>
                  </a:cubicBezTo>
                  <a:cubicBezTo>
                    <a:pt x="3" y="9"/>
                    <a:pt x="5" y="6"/>
                    <a:pt x="7" y="5"/>
                  </a:cubicBezTo>
                  <a:cubicBezTo>
                    <a:pt x="7" y="4"/>
                    <a:pt x="8" y="2"/>
                    <a:pt x="7" y="1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6" name="Freeform 323"/>
            <p:cNvSpPr>
              <a:spLocks noChangeAspect="1"/>
            </p:cNvSpPr>
            <p:nvPr/>
          </p:nvSpPr>
          <p:spPr bwMode="auto">
            <a:xfrm>
              <a:off x="4578773" y="1983070"/>
              <a:ext cx="13185" cy="12834"/>
            </a:xfrm>
            <a:custGeom>
              <a:avLst/>
              <a:gdLst>
                <a:gd name="T0" fmla="*/ 2147483646 w 7"/>
                <a:gd name="T1" fmla="*/ 0 h 6"/>
                <a:gd name="T2" fmla="*/ 2147483646 w 7"/>
                <a:gd name="T3" fmla="*/ 2147483646 h 6"/>
                <a:gd name="T4" fmla="*/ 2147483646 w 7"/>
                <a:gd name="T5" fmla="*/ 2147483646 h 6"/>
                <a:gd name="T6" fmla="*/ 2147483646 w 7"/>
                <a:gd name="T7" fmla="*/ 2147483646 h 6"/>
                <a:gd name="T8" fmla="*/ 2147483646 w 7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6" y="0"/>
                  </a:moveTo>
                  <a:cubicBezTo>
                    <a:pt x="5" y="0"/>
                    <a:pt x="4" y="0"/>
                    <a:pt x="3" y="1"/>
                  </a:cubicBezTo>
                  <a:cubicBezTo>
                    <a:pt x="2" y="2"/>
                    <a:pt x="0" y="4"/>
                    <a:pt x="1" y="5"/>
                  </a:cubicBezTo>
                  <a:cubicBezTo>
                    <a:pt x="3" y="6"/>
                    <a:pt x="4" y="4"/>
                    <a:pt x="6" y="3"/>
                  </a:cubicBezTo>
                  <a:cubicBezTo>
                    <a:pt x="6" y="2"/>
                    <a:pt x="7" y="1"/>
                    <a:pt x="6" y="0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7" name="Freeform 324"/>
            <p:cNvSpPr>
              <a:spLocks noChangeAspect="1"/>
            </p:cNvSpPr>
            <p:nvPr/>
          </p:nvSpPr>
          <p:spPr bwMode="auto">
            <a:xfrm>
              <a:off x="4591957" y="1976654"/>
              <a:ext cx="11720" cy="11230"/>
            </a:xfrm>
            <a:custGeom>
              <a:avLst/>
              <a:gdLst>
                <a:gd name="T0" fmla="*/ 2147483646 w 7"/>
                <a:gd name="T1" fmla="*/ 0 h 6"/>
                <a:gd name="T2" fmla="*/ 2147483646 w 7"/>
                <a:gd name="T3" fmla="*/ 2147483646 h 6"/>
                <a:gd name="T4" fmla="*/ 2147483646 w 7"/>
                <a:gd name="T5" fmla="*/ 2147483646 h 6"/>
                <a:gd name="T6" fmla="*/ 2147483646 w 7"/>
                <a:gd name="T7" fmla="*/ 2147483646 h 6"/>
                <a:gd name="T8" fmla="*/ 2147483646 w 7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6" y="0"/>
                  </a:moveTo>
                  <a:cubicBezTo>
                    <a:pt x="5" y="0"/>
                    <a:pt x="4" y="0"/>
                    <a:pt x="3" y="1"/>
                  </a:cubicBezTo>
                  <a:cubicBezTo>
                    <a:pt x="2" y="2"/>
                    <a:pt x="0" y="4"/>
                    <a:pt x="1" y="5"/>
                  </a:cubicBezTo>
                  <a:cubicBezTo>
                    <a:pt x="2" y="6"/>
                    <a:pt x="4" y="4"/>
                    <a:pt x="6" y="3"/>
                  </a:cubicBezTo>
                  <a:cubicBezTo>
                    <a:pt x="6" y="2"/>
                    <a:pt x="7" y="1"/>
                    <a:pt x="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8" name="Freeform 325"/>
            <p:cNvSpPr>
              <a:spLocks noChangeAspect="1"/>
            </p:cNvSpPr>
            <p:nvPr/>
          </p:nvSpPr>
          <p:spPr bwMode="auto">
            <a:xfrm>
              <a:off x="4524564" y="2000717"/>
              <a:ext cx="19046" cy="25668"/>
            </a:xfrm>
            <a:custGeom>
              <a:avLst/>
              <a:gdLst>
                <a:gd name="T0" fmla="*/ 2147483646 w 10"/>
                <a:gd name="T1" fmla="*/ 0 h 13"/>
                <a:gd name="T2" fmla="*/ 2147483646 w 10"/>
                <a:gd name="T3" fmla="*/ 2147483646 h 13"/>
                <a:gd name="T4" fmla="*/ 2147483646 w 10"/>
                <a:gd name="T5" fmla="*/ 2147483646 h 13"/>
                <a:gd name="T6" fmla="*/ 0 w 10"/>
                <a:gd name="T7" fmla="*/ 2147483646 h 13"/>
                <a:gd name="T8" fmla="*/ 2147483646 w 10"/>
                <a:gd name="T9" fmla="*/ 2147483646 h 13"/>
                <a:gd name="T10" fmla="*/ 2147483646 w 10"/>
                <a:gd name="T11" fmla="*/ 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3"/>
                <a:gd name="T20" fmla="*/ 10 w 10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3">
                  <a:moveTo>
                    <a:pt x="7" y="0"/>
                  </a:moveTo>
                  <a:cubicBezTo>
                    <a:pt x="9" y="0"/>
                    <a:pt x="10" y="4"/>
                    <a:pt x="9" y="6"/>
                  </a:cubicBezTo>
                  <a:cubicBezTo>
                    <a:pt x="7" y="8"/>
                    <a:pt x="3" y="7"/>
                    <a:pt x="1" y="8"/>
                  </a:cubicBezTo>
                  <a:cubicBezTo>
                    <a:pt x="0" y="9"/>
                    <a:pt x="0" y="13"/>
                    <a:pt x="0" y="12"/>
                  </a:cubicBezTo>
                  <a:cubicBezTo>
                    <a:pt x="0" y="10"/>
                    <a:pt x="0" y="7"/>
                    <a:pt x="1" y="5"/>
                  </a:cubicBezTo>
                  <a:cubicBezTo>
                    <a:pt x="2" y="3"/>
                    <a:pt x="4" y="0"/>
                    <a:pt x="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9" name="Freeform 326"/>
            <p:cNvSpPr>
              <a:spLocks noChangeAspect="1"/>
            </p:cNvSpPr>
            <p:nvPr/>
          </p:nvSpPr>
          <p:spPr bwMode="auto">
            <a:xfrm>
              <a:off x="4506983" y="2010343"/>
              <a:ext cx="14651" cy="24063"/>
            </a:xfrm>
            <a:custGeom>
              <a:avLst/>
              <a:gdLst>
                <a:gd name="T0" fmla="*/ 2147483646 w 8"/>
                <a:gd name="T1" fmla="*/ 2147483646 h 12"/>
                <a:gd name="T2" fmla="*/ 2147483646 w 8"/>
                <a:gd name="T3" fmla="*/ 2147483646 h 12"/>
                <a:gd name="T4" fmla="*/ 2147483646 w 8"/>
                <a:gd name="T5" fmla="*/ 2147483646 h 12"/>
                <a:gd name="T6" fmla="*/ 2147483646 w 8"/>
                <a:gd name="T7" fmla="*/ 2147483646 h 12"/>
                <a:gd name="T8" fmla="*/ 2147483646 w 8"/>
                <a:gd name="T9" fmla="*/ 2147483646 h 12"/>
                <a:gd name="T10" fmla="*/ 2147483646 w 8"/>
                <a:gd name="T11" fmla="*/ 2147483646 h 12"/>
                <a:gd name="T12" fmla="*/ 2147483646 w 8"/>
                <a:gd name="T13" fmla="*/ 2147483646 h 12"/>
                <a:gd name="T14" fmla="*/ 2147483646 w 8"/>
                <a:gd name="T15" fmla="*/ 2147483646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12"/>
                <a:gd name="T26" fmla="*/ 8 w 8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12">
                  <a:moveTo>
                    <a:pt x="7" y="2"/>
                  </a:moveTo>
                  <a:cubicBezTo>
                    <a:pt x="8" y="4"/>
                    <a:pt x="8" y="7"/>
                    <a:pt x="8" y="10"/>
                  </a:cubicBezTo>
                  <a:cubicBezTo>
                    <a:pt x="7" y="11"/>
                    <a:pt x="6" y="12"/>
                    <a:pt x="4" y="12"/>
                  </a:cubicBezTo>
                  <a:cubicBezTo>
                    <a:pt x="3" y="12"/>
                    <a:pt x="5" y="10"/>
                    <a:pt x="4" y="9"/>
                  </a:cubicBezTo>
                  <a:cubicBezTo>
                    <a:pt x="3" y="9"/>
                    <a:pt x="1" y="10"/>
                    <a:pt x="1" y="9"/>
                  </a:cubicBezTo>
                  <a:cubicBezTo>
                    <a:pt x="0" y="8"/>
                    <a:pt x="1" y="6"/>
                    <a:pt x="2" y="6"/>
                  </a:cubicBezTo>
                  <a:cubicBezTo>
                    <a:pt x="2" y="5"/>
                    <a:pt x="4" y="6"/>
                    <a:pt x="5" y="6"/>
                  </a:cubicBezTo>
                  <a:cubicBezTo>
                    <a:pt x="6" y="5"/>
                    <a:pt x="6" y="0"/>
                    <a:pt x="7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" name="Freeform 327"/>
            <p:cNvSpPr>
              <a:spLocks noChangeAspect="1"/>
            </p:cNvSpPr>
            <p:nvPr/>
          </p:nvSpPr>
          <p:spPr bwMode="auto">
            <a:xfrm>
              <a:off x="4555331" y="1992696"/>
              <a:ext cx="19046" cy="25668"/>
            </a:xfrm>
            <a:custGeom>
              <a:avLst/>
              <a:gdLst>
                <a:gd name="T0" fmla="*/ 2147483646 w 11"/>
                <a:gd name="T1" fmla="*/ 2147483646 h 13"/>
                <a:gd name="T2" fmla="*/ 2147483646 w 11"/>
                <a:gd name="T3" fmla="*/ 2147483646 h 13"/>
                <a:gd name="T4" fmla="*/ 2147483646 w 11"/>
                <a:gd name="T5" fmla="*/ 2147483646 h 13"/>
                <a:gd name="T6" fmla="*/ 2147483646 w 11"/>
                <a:gd name="T7" fmla="*/ 2147483646 h 13"/>
                <a:gd name="T8" fmla="*/ 2147483646 w 11"/>
                <a:gd name="T9" fmla="*/ 2147483646 h 13"/>
                <a:gd name="T10" fmla="*/ 2147483646 w 11"/>
                <a:gd name="T11" fmla="*/ 2147483646 h 13"/>
                <a:gd name="T12" fmla="*/ 2147483646 w 11"/>
                <a:gd name="T13" fmla="*/ 2147483646 h 13"/>
                <a:gd name="T14" fmla="*/ 2147483646 w 11"/>
                <a:gd name="T15" fmla="*/ 2147483646 h 13"/>
                <a:gd name="T16" fmla="*/ 2147483646 w 11"/>
                <a:gd name="T17" fmla="*/ 2147483646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3"/>
                <a:gd name="T29" fmla="*/ 11 w 11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3">
                  <a:moveTo>
                    <a:pt x="11" y="1"/>
                  </a:moveTo>
                  <a:cubicBezTo>
                    <a:pt x="11" y="4"/>
                    <a:pt x="11" y="7"/>
                    <a:pt x="9" y="9"/>
                  </a:cubicBezTo>
                  <a:cubicBezTo>
                    <a:pt x="9" y="10"/>
                    <a:pt x="7" y="10"/>
                    <a:pt x="6" y="10"/>
                  </a:cubicBezTo>
                  <a:cubicBezTo>
                    <a:pt x="5" y="10"/>
                    <a:pt x="4" y="9"/>
                    <a:pt x="3" y="9"/>
                  </a:cubicBezTo>
                  <a:cubicBezTo>
                    <a:pt x="2" y="10"/>
                    <a:pt x="3" y="13"/>
                    <a:pt x="2" y="13"/>
                  </a:cubicBezTo>
                  <a:cubicBezTo>
                    <a:pt x="0" y="12"/>
                    <a:pt x="1" y="10"/>
                    <a:pt x="1" y="8"/>
                  </a:cubicBezTo>
                  <a:cubicBezTo>
                    <a:pt x="1" y="7"/>
                    <a:pt x="0" y="4"/>
                    <a:pt x="1" y="3"/>
                  </a:cubicBezTo>
                  <a:cubicBezTo>
                    <a:pt x="3" y="1"/>
                    <a:pt x="6" y="1"/>
                    <a:pt x="8" y="1"/>
                  </a:cubicBezTo>
                  <a:cubicBezTo>
                    <a:pt x="9" y="0"/>
                    <a:pt x="11" y="0"/>
                    <a:pt x="1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1" name="Freeform 328"/>
            <p:cNvSpPr>
              <a:spLocks noChangeAspect="1"/>
            </p:cNvSpPr>
            <p:nvPr/>
          </p:nvSpPr>
          <p:spPr bwMode="auto">
            <a:xfrm>
              <a:off x="4652025" y="1941360"/>
              <a:ext cx="29302" cy="17647"/>
            </a:xfrm>
            <a:custGeom>
              <a:avLst/>
              <a:gdLst>
                <a:gd name="T0" fmla="*/ 2147483646 w 17"/>
                <a:gd name="T1" fmla="*/ 2147483646 h 9"/>
                <a:gd name="T2" fmla="*/ 2147483646 w 17"/>
                <a:gd name="T3" fmla="*/ 2147483646 h 9"/>
                <a:gd name="T4" fmla="*/ 2147483646 w 17"/>
                <a:gd name="T5" fmla="*/ 2147483646 h 9"/>
                <a:gd name="T6" fmla="*/ 2147483646 w 17"/>
                <a:gd name="T7" fmla="*/ 2147483646 h 9"/>
                <a:gd name="T8" fmla="*/ 2147483646 w 17"/>
                <a:gd name="T9" fmla="*/ 2147483646 h 9"/>
                <a:gd name="T10" fmla="*/ 2147483646 w 17"/>
                <a:gd name="T11" fmla="*/ 2147483646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9"/>
                <a:gd name="T20" fmla="*/ 17 w 17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9">
                  <a:moveTo>
                    <a:pt x="16" y="1"/>
                  </a:moveTo>
                  <a:cubicBezTo>
                    <a:pt x="15" y="4"/>
                    <a:pt x="13" y="6"/>
                    <a:pt x="10" y="7"/>
                  </a:cubicBezTo>
                  <a:cubicBezTo>
                    <a:pt x="7" y="8"/>
                    <a:pt x="3" y="9"/>
                    <a:pt x="1" y="7"/>
                  </a:cubicBezTo>
                  <a:cubicBezTo>
                    <a:pt x="0" y="6"/>
                    <a:pt x="4" y="4"/>
                    <a:pt x="6" y="3"/>
                  </a:cubicBezTo>
                  <a:cubicBezTo>
                    <a:pt x="7" y="2"/>
                    <a:pt x="10" y="2"/>
                    <a:pt x="12" y="2"/>
                  </a:cubicBezTo>
                  <a:cubicBezTo>
                    <a:pt x="13" y="2"/>
                    <a:pt x="17" y="0"/>
                    <a:pt x="16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2" name="Freeform 329"/>
            <p:cNvSpPr>
              <a:spLocks noChangeAspect="1"/>
            </p:cNvSpPr>
            <p:nvPr/>
          </p:nvSpPr>
          <p:spPr bwMode="auto">
            <a:xfrm>
              <a:off x="4669607" y="1950986"/>
              <a:ext cx="13185" cy="16042"/>
            </a:xfrm>
            <a:custGeom>
              <a:avLst/>
              <a:gdLst>
                <a:gd name="T0" fmla="*/ 2147483646 w 8"/>
                <a:gd name="T1" fmla="*/ 2147483646 h 8"/>
                <a:gd name="T2" fmla="*/ 0 w 8"/>
                <a:gd name="T3" fmla="*/ 2147483646 h 8"/>
                <a:gd name="T4" fmla="*/ 2147483646 w 8"/>
                <a:gd name="T5" fmla="*/ 2147483646 h 8"/>
                <a:gd name="T6" fmla="*/ 2147483646 w 8"/>
                <a:gd name="T7" fmla="*/ 2147483646 h 8"/>
                <a:gd name="T8" fmla="*/ 2147483646 w 8"/>
                <a:gd name="T9" fmla="*/ 0 h 8"/>
                <a:gd name="T10" fmla="*/ 2147483646 w 8"/>
                <a:gd name="T11" fmla="*/ 2147483646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8"/>
                <a:gd name="T20" fmla="*/ 8 w 8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8">
                  <a:moveTo>
                    <a:pt x="3" y="2"/>
                  </a:moveTo>
                  <a:cubicBezTo>
                    <a:pt x="2" y="3"/>
                    <a:pt x="0" y="3"/>
                    <a:pt x="0" y="4"/>
                  </a:cubicBezTo>
                  <a:cubicBezTo>
                    <a:pt x="0" y="5"/>
                    <a:pt x="1" y="8"/>
                    <a:pt x="2" y="8"/>
                  </a:cubicBezTo>
                  <a:cubicBezTo>
                    <a:pt x="4" y="8"/>
                    <a:pt x="6" y="5"/>
                    <a:pt x="7" y="3"/>
                  </a:cubicBezTo>
                  <a:cubicBezTo>
                    <a:pt x="8" y="3"/>
                    <a:pt x="8" y="1"/>
                    <a:pt x="7" y="0"/>
                  </a:cubicBezTo>
                  <a:cubicBezTo>
                    <a:pt x="6" y="0"/>
                    <a:pt x="4" y="2"/>
                    <a:pt x="3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3" name="Freeform 330"/>
            <p:cNvSpPr>
              <a:spLocks noChangeAspect="1"/>
            </p:cNvSpPr>
            <p:nvPr/>
          </p:nvSpPr>
          <p:spPr bwMode="auto">
            <a:xfrm>
              <a:off x="4528959" y="2878240"/>
              <a:ext cx="4395" cy="25668"/>
            </a:xfrm>
            <a:custGeom>
              <a:avLst/>
              <a:gdLst>
                <a:gd name="T0" fmla="*/ 2147483646 w 3"/>
                <a:gd name="T1" fmla="*/ 2147483646 h 13"/>
                <a:gd name="T2" fmla="*/ 2147483646 w 3"/>
                <a:gd name="T3" fmla="*/ 2147483646 h 13"/>
                <a:gd name="T4" fmla="*/ 2147483646 w 3"/>
                <a:gd name="T5" fmla="*/ 2147483646 h 13"/>
                <a:gd name="T6" fmla="*/ 2147483646 w 3"/>
                <a:gd name="T7" fmla="*/ 2147483646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13"/>
                <a:gd name="T14" fmla="*/ 3 w 3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13">
                  <a:moveTo>
                    <a:pt x="2" y="1"/>
                  </a:moveTo>
                  <a:cubicBezTo>
                    <a:pt x="2" y="5"/>
                    <a:pt x="3" y="9"/>
                    <a:pt x="2" y="13"/>
                  </a:cubicBezTo>
                  <a:cubicBezTo>
                    <a:pt x="1" y="12"/>
                    <a:pt x="0" y="9"/>
                    <a:pt x="1" y="7"/>
                  </a:cubicBezTo>
                  <a:cubicBezTo>
                    <a:pt x="1" y="6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4" name="Freeform 331"/>
            <p:cNvSpPr>
              <a:spLocks noChangeAspect="1"/>
            </p:cNvSpPr>
            <p:nvPr/>
          </p:nvSpPr>
          <p:spPr bwMode="auto">
            <a:xfrm>
              <a:off x="4539215" y="2911931"/>
              <a:ext cx="13186" cy="14438"/>
            </a:xfrm>
            <a:custGeom>
              <a:avLst/>
              <a:gdLst>
                <a:gd name="T0" fmla="*/ 2147483646 w 8"/>
                <a:gd name="T1" fmla="*/ 2147483646 h 8"/>
                <a:gd name="T2" fmla="*/ 2147483646 w 8"/>
                <a:gd name="T3" fmla="*/ 2147483646 h 8"/>
                <a:gd name="T4" fmla="*/ 2147483646 w 8"/>
                <a:gd name="T5" fmla="*/ 2147483646 h 8"/>
                <a:gd name="T6" fmla="*/ 2147483646 w 8"/>
                <a:gd name="T7" fmla="*/ 2147483646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1" y="1"/>
                  </a:moveTo>
                  <a:cubicBezTo>
                    <a:pt x="4" y="3"/>
                    <a:pt x="7" y="5"/>
                    <a:pt x="8" y="8"/>
                  </a:cubicBezTo>
                  <a:cubicBezTo>
                    <a:pt x="7" y="7"/>
                    <a:pt x="5" y="6"/>
                    <a:pt x="4" y="5"/>
                  </a:cubicBezTo>
                  <a:cubicBezTo>
                    <a:pt x="3" y="4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5" name="Freeform 332"/>
            <p:cNvSpPr>
              <a:spLocks noChangeAspect="1"/>
            </p:cNvSpPr>
            <p:nvPr/>
          </p:nvSpPr>
          <p:spPr bwMode="auto">
            <a:xfrm>
              <a:off x="4534820" y="2894284"/>
              <a:ext cx="11720" cy="11230"/>
            </a:xfrm>
            <a:custGeom>
              <a:avLst/>
              <a:gdLst>
                <a:gd name="T0" fmla="*/ 2147483646 w 6"/>
                <a:gd name="T1" fmla="*/ 2147483646 h 6"/>
                <a:gd name="T2" fmla="*/ 2147483646 w 6"/>
                <a:gd name="T3" fmla="*/ 2147483646 h 6"/>
                <a:gd name="T4" fmla="*/ 2147483646 w 6"/>
                <a:gd name="T5" fmla="*/ 2147483646 h 6"/>
                <a:gd name="T6" fmla="*/ 2147483646 w 6"/>
                <a:gd name="T7" fmla="*/ 2147483646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6"/>
                <a:gd name="T14" fmla="*/ 6 w 6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6">
                  <a:moveTo>
                    <a:pt x="1" y="1"/>
                  </a:moveTo>
                  <a:cubicBezTo>
                    <a:pt x="3" y="2"/>
                    <a:pt x="5" y="4"/>
                    <a:pt x="6" y="6"/>
                  </a:cubicBezTo>
                  <a:cubicBezTo>
                    <a:pt x="5" y="6"/>
                    <a:pt x="3" y="5"/>
                    <a:pt x="3" y="4"/>
                  </a:cubicBezTo>
                  <a:cubicBezTo>
                    <a:pt x="2" y="3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6" name="Freeform 335"/>
            <p:cNvSpPr>
              <a:spLocks noChangeAspect="1"/>
            </p:cNvSpPr>
            <p:nvPr/>
          </p:nvSpPr>
          <p:spPr bwMode="auto">
            <a:xfrm>
              <a:off x="4654956" y="2534931"/>
              <a:ext cx="7324" cy="12834"/>
            </a:xfrm>
            <a:custGeom>
              <a:avLst/>
              <a:gdLst>
                <a:gd name="T0" fmla="*/ 2147483646 w 4"/>
                <a:gd name="T1" fmla="*/ 2147483646 h 7"/>
                <a:gd name="T2" fmla="*/ 2147483646 w 4"/>
                <a:gd name="T3" fmla="*/ 2147483646 h 7"/>
                <a:gd name="T4" fmla="*/ 2147483646 w 4"/>
                <a:gd name="T5" fmla="*/ 2147483646 h 7"/>
                <a:gd name="T6" fmla="*/ 2147483646 w 4"/>
                <a:gd name="T7" fmla="*/ 2147483646 h 7"/>
                <a:gd name="T8" fmla="*/ 2147483646 w 4"/>
                <a:gd name="T9" fmla="*/ 2147483646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7"/>
                <a:gd name="T17" fmla="*/ 4 w 4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7">
                  <a:moveTo>
                    <a:pt x="3" y="1"/>
                  </a:moveTo>
                  <a:cubicBezTo>
                    <a:pt x="2" y="0"/>
                    <a:pt x="2" y="2"/>
                    <a:pt x="1" y="3"/>
                  </a:cubicBezTo>
                  <a:cubicBezTo>
                    <a:pt x="1" y="4"/>
                    <a:pt x="0" y="6"/>
                    <a:pt x="1" y="6"/>
                  </a:cubicBezTo>
                  <a:cubicBezTo>
                    <a:pt x="2" y="7"/>
                    <a:pt x="2" y="5"/>
                    <a:pt x="3" y="4"/>
                  </a:cubicBezTo>
                  <a:cubicBezTo>
                    <a:pt x="3" y="3"/>
                    <a:pt x="4" y="1"/>
                    <a:pt x="3" y="1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7" name="Freeform 336"/>
            <p:cNvSpPr>
              <a:spLocks noChangeAspect="1"/>
            </p:cNvSpPr>
            <p:nvPr/>
          </p:nvSpPr>
          <p:spPr bwMode="auto">
            <a:xfrm>
              <a:off x="4719419" y="3077168"/>
              <a:ext cx="38092" cy="36898"/>
            </a:xfrm>
            <a:custGeom>
              <a:avLst/>
              <a:gdLst>
                <a:gd name="T0" fmla="*/ 0 w 21"/>
                <a:gd name="T1" fmla="*/ 2147483646 h 19"/>
                <a:gd name="T2" fmla="*/ 2147483646 w 21"/>
                <a:gd name="T3" fmla="*/ 2147483646 h 19"/>
                <a:gd name="T4" fmla="*/ 2147483646 w 21"/>
                <a:gd name="T5" fmla="*/ 2147483646 h 19"/>
                <a:gd name="T6" fmla="*/ 2147483646 w 21"/>
                <a:gd name="T7" fmla="*/ 2147483646 h 19"/>
                <a:gd name="T8" fmla="*/ 2147483646 w 21"/>
                <a:gd name="T9" fmla="*/ 2147483646 h 19"/>
                <a:gd name="T10" fmla="*/ 2147483646 w 21"/>
                <a:gd name="T11" fmla="*/ 2147483646 h 19"/>
                <a:gd name="T12" fmla="*/ 2147483646 w 21"/>
                <a:gd name="T13" fmla="*/ 2147483646 h 19"/>
                <a:gd name="T14" fmla="*/ 2147483646 w 21"/>
                <a:gd name="T15" fmla="*/ 2147483646 h 19"/>
                <a:gd name="T16" fmla="*/ 2147483646 w 21"/>
                <a:gd name="T17" fmla="*/ 2147483646 h 19"/>
                <a:gd name="T18" fmla="*/ 2147483646 w 21"/>
                <a:gd name="T19" fmla="*/ 2147483646 h 19"/>
                <a:gd name="T20" fmla="*/ 2147483646 w 21"/>
                <a:gd name="T21" fmla="*/ 2147483646 h 19"/>
                <a:gd name="T22" fmla="*/ 2147483646 w 21"/>
                <a:gd name="T23" fmla="*/ 2147483646 h 19"/>
                <a:gd name="T24" fmla="*/ 2147483646 w 21"/>
                <a:gd name="T25" fmla="*/ 2147483646 h 19"/>
                <a:gd name="T26" fmla="*/ 0 w 21"/>
                <a:gd name="T27" fmla="*/ 2147483646 h 1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"/>
                <a:gd name="T43" fmla="*/ 0 h 19"/>
                <a:gd name="T44" fmla="*/ 21 w 21"/>
                <a:gd name="T45" fmla="*/ 19 h 1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" h="19">
                  <a:moveTo>
                    <a:pt x="0" y="2"/>
                  </a:moveTo>
                  <a:cubicBezTo>
                    <a:pt x="0" y="1"/>
                    <a:pt x="2" y="0"/>
                    <a:pt x="4" y="1"/>
                  </a:cubicBezTo>
                  <a:cubicBezTo>
                    <a:pt x="6" y="1"/>
                    <a:pt x="7" y="3"/>
                    <a:pt x="9" y="4"/>
                  </a:cubicBezTo>
                  <a:cubicBezTo>
                    <a:pt x="11" y="5"/>
                    <a:pt x="13" y="6"/>
                    <a:pt x="14" y="7"/>
                  </a:cubicBezTo>
                  <a:cubicBezTo>
                    <a:pt x="16" y="9"/>
                    <a:pt x="15" y="12"/>
                    <a:pt x="17" y="14"/>
                  </a:cubicBezTo>
                  <a:cubicBezTo>
                    <a:pt x="18" y="15"/>
                    <a:pt x="20" y="14"/>
                    <a:pt x="20" y="15"/>
                  </a:cubicBezTo>
                  <a:cubicBezTo>
                    <a:pt x="21" y="16"/>
                    <a:pt x="21" y="18"/>
                    <a:pt x="19" y="18"/>
                  </a:cubicBezTo>
                  <a:cubicBezTo>
                    <a:pt x="18" y="19"/>
                    <a:pt x="17" y="17"/>
                    <a:pt x="16" y="16"/>
                  </a:cubicBezTo>
                  <a:cubicBezTo>
                    <a:pt x="16" y="15"/>
                    <a:pt x="16" y="14"/>
                    <a:pt x="15" y="14"/>
                  </a:cubicBezTo>
                  <a:cubicBezTo>
                    <a:pt x="15" y="13"/>
                    <a:pt x="14" y="11"/>
                    <a:pt x="13" y="11"/>
                  </a:cubicBezTo>
                  <a:cubicBezTo>
                    <a:pt x="12" y="10"/>
                    <a:pt x="11" y="11"/>
                    <a:pt x="9" y="11"/>
                  </a:cubicBezTo>
                  <a:cubicBezTo>
                    <a:pt x="8" y="10"/>
                    <a:pt x="8" y="8"/>
                    <a:pt x="7" y="7"/>
                  </a:cubicBezTo>
                  <a:cubicBezTo>
                    <a:pt x="6" y="6"/>
                    <a:pt x="5" y="5"/>
                    <a:pt x="4" y="4"/>
                  </a:cubicBezTo>
                  <a:cubicBezTo>
                    <a:pt x="3" y="4"/>
                    <a:pt x="0" y="4"/>
                    <a:pt x="0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8" name="Freeform 337"/>
            <p:cNvSpPr>
              <a:spLocks noChangeAspect="1"/>
            </p:cNvSpPr>
            <p:nvPr/>
          </p:nvSpPr>
          <p:spPr bwMode="auto">
            <a:xfrm>
              <a:off x="4663746" y="3094815"/>
              <a:ext cx="10255" cy="16042"/>
            </a:xfrm>
            <a:custGeom>
              <a:avLst/>
              <a:gdLst>
                <a:gd name="T0" fmla="*/ 2147483646 w 6"/>
                <a:gd name="T1" fmla="*/ 0 h 8"/>
                <a:gd name="T2" fmla="*/ 2147483646 w 6"/>
                <a:gd name="T3" fmla="*/ 2147483646 h 8"/>
                <a:gd name="T4" fmla="*/ 0 w 6"/>
                <a:gd name="T5" fmla="*/ 2147483646 h 8"/>
                <a:gd name="T6" fmla="*/ 2147483646 w 6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8"/>
                <a:gd name="T14" fmla="*/ 6 w 6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8">
                  <a:moveTo>
                    <a:pt x="4" y="0"/>
                  </a:moveTo>
                  <a:cubicBezTo>
                    <a:pt x="4" y="1"/>
                    <a:pt x="5" y="5"/>
                    <a:pt x="6" y="7"/>
                  </a:cubicBezTo>
                  <a:cubicBezTo>
                    <a:pt x="5" y="8"/>
                    <a:pt x="1" y="6"/>
                    <a:pt x="0" y="5"/>
                  </a:cubicBezTo>
                  <a:cubicBezTo>
                    <a:pt x="0" y="4"/>
                    <a:pt x="2" y="0"/>
                    <a:pt x="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9" name="Freeform 338"/>
            <p:cNvSpPr>
              <a:spLocks noChangeAspect="1"/>
            </p:cNvSpPr>
            <p:nvPr/>
          </p:nvSpPr>
          <p:spPr bwMode="auto">
            <a:xfrm>
              <a:off x="4649095" y="3054708"/>
              <a:ext cx="11720" cy="14439"/>
            </a:xfrm>
            <a:custGeom>
              <a:avLst/>
              <a:gdLst>
                <a:gd name="T0" fmla="*/ 2147483646 w 6"/>
                <a:gd name="T1" fmla="*/ 0 h 8"/>
                <a:gd name="T2" fmla="*/ 2147483646 w 6"/>
                <a:gd name="T3" fmla="*/ 2147483646 h 8"/>
                <a:gd name="T4" fmla="*/ 2147483646 w 6"/>
                <a:gd name="T5" fmla="*/ 2147483646 h 8"/>
                <a:gd name="T6" fmla="*/ 2147483646 w 6"/>
                <a:gd name="T7" fmla="*/ 2147483646 h 8"/>
                <a:gd name="T8" fmla="*/ 0 w 6"/>
                <a:gd name="T9" fmla="*/ 0 h 8"/>
                <a:gd name="T10" fmla="*/ 2147483646 w 6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8"/>
                <a:gd name="T20" fmla="*/ 6 w 6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8">
                  <a:moveTo>
                    <a:pt x="2" y="0"/>
                  </a:moveTo>
                  <a:cubicBezTo>
                    <a:pt x="3" y="1"/>
                    <a:pt x="2" y="3"/>
                    <a:pt x="3" y="5"/>
                  </a:cubicBezTo>
                  <a:cubicBezTo>
                    <a:pt x="3" y="6"/>
                    <a:pt x="6" y="7"/>
                    <a:pt x="5" y="7"/>
                  </a:cubicBezTo>
                  <a:cubicBezTo>
                    <a:pt x="5" y="8"/>
                    <a:pt x="3" y="7"/>
                    <a:pt x="2" y="6"/>
                  </a:cubicBezTo>
                  <a:cubicBezTo>
                    <a:pt x="1" y="4"/>
                    <a:pt x="0" y="2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0" name="Freeform 339"/>
            <p:cNvSpPr>
              <a:spLocks noChangeAspect="1"/>
            </p:cNvSpPr>
            <p:nvPr/>
          </p:nvSpPr>
          <p:spPr bwMode="auto">
            <a:xfrm>
              <a:off x="4772162" y="3134921"/>
              <a:ext cx="7324" cy="9625"/>
            </a:xfrm>
            <a:custGeom>
              <a:avLst/>
              <a:gdLst>
                <a:gd name="T0" fmla="*/ 2147483646 w 4"/>
                <a:gd name="T1" fmla="*/ 0 h 5"/>
                <a:gd name="T2" fmla="*/ 2147483646 w 4"/>
                <a:gd name="T3" fmla="*/ 2147483646 h 5"/>
                <a:gd name="T4" fmla="*/ 2147483646 w 4"/>
                <a:gd name="T5" fmla="*/ 2147483646 h 5"/>
                <a:gd name="T6" fmla="*/ 0 w 4"/>
                <a:gd name="T7" fmla="*/ 2147483646 h 5"/>
                <a:gd name="T8" fmla="*/ 2147483646 w 4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2" y="0"/>
                  </a:moveTo>
                  <a:cubicBezTo>
                    <a:pt x="3" y="0"/>
                    <a:pt x="4" y="2"/>
                    <a:pt x="4" y="3"/>
                  </a:cubicBez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1" y="2"/>
                    <a:pt x="1" y="0"/>
                    <a:pt x="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1" name="Freeform 340"/>
            <p:cNvSpPr>
              <a:spLocks noChangeAspect="1"/>
            </p:cNvSpPr>
            <p:nvPr/>
          </p:nvSpPr>
          <p:spPr bwMode="auto">
            <a:xfrm>
              <a:off x="4772161" y="3158984"/>
              <a:ext cx="5861" cy="4812"/>
            </a:xfrm>
            <a:custGeom>
              <a:avLst/>
              <a:gdLst>
                <a:gd name="T0" fmla="*/ 2147483646 w 3"/>
                <a:gd name="T1" fmla="*/ 0 h 3"/>
                <a:gd name="T2" fmla="*/ 2147483646 w 3"/>
                <a:gd name="T3" fmla="*/ 2147483646 h 3"/>
                <a:gd name="T4" fmla="*/ 2147483646 w 3"/>
                <a:gd name="T5" fmla="*/ 2147483646 h 3"/>
                <a:gd name="T6" fmla="*/ 0 w 3"/>
                <a:gd name="T7" fmla="*/ 2147483646 h 3"/>
                <a:gd name="T8" fmla="*/ 2147483646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0"/>
                  </a:moveTo>
                  <a:cubicBezTo>
                    <a:pt x="2" y="0"/>
                    <a:pt x="3" y="1"/>
                    <a:pt x="3" y="2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2" name="Oval 341"/>
            <p:cNvSpPr>
              <a:spLocks noChangeAspect="1" noChangeArrowheads="1"/>
            </p:cNvSpPr>
            <p:nvPr/>
          </p:nvSpPr>
          <p:spPr bwMode="auto">
            <a:xfrm>
              <a:off x="4757511" y="3141338"/>
              <a:ext cx="2930" cy="3208"/>
            </a:xfrm>
            <a:prstGeom prst="ellipse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63" name="Freeform 342"/>
            <p:cNvSpPr>
              <a:spLocks noChangeAspect="1"/>
            </p:cNvSpPr>
            <p:nvPr/>
          </p:nvSpPr>
          <p:spPr bwMode="auto">
            <a:xfrm>
              <a:off x="4783882" y="3160589"/>
              <a:ext cx="2930" cy="3208"/>
            </a:xfrm>
            <a:custGeom>
              <a:avLst/>
              <a:gdLst>
                <a:gd name="T0" fmla="*/ 2147483646 w 2"/>
                <a:gd name="T1" fmla="*/ 0 h 2"/>
                <a:gd name="T2" fmla="*/ 2147483646 w 2"/>
                <a:gd name="T3" fmla="*/ 2147483646 h 2"/>
                <a:gd name="T4" fmla="*/ 2147483646 w 2"/>
                <a:gd name="T5" fmla="*/ 2147483646 h 2"/>
                <a:gd name="T6" fmla="*/ 0 w 2"/>
                <a:gd name="T7" fmla="*/ 2147483646 h 2"/>
                <a:gd name="T8" fmla="*/ 2147483646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0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4" name="Oval 343"/>
            <p:cNvSpPr>
              <a:spLocks noChangeAspect="1" noChangeArrowheads="1"/>
            </p:cNvSpPr>
            <p:nvPr/>
          </p:nvSpPr>
          <p:spPr bwMode="auto">
            <a:xfrm>
              <a:off x="4753115" y="3134921"/>
              <a:ext cx="1466" cy="4813"/>
            </a:xfrm>
            <a:prstGeom prst="ellipse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65" name="Freeform 344"/>
            <p:cNvSpPr>
              <a:spLocks noChangeAspect="1"/>
            </p:cNvSpPr>
            <p:nvPr/>
          </p:nvSpPr>
          <p:spPr bwMode="auto">
            <a:xfrm>
              <a:off x="4767766" y="3122087"/>
              <a:ext cx="4396" cy="3208"/>
            </a:xfrm>
            <a:custGeom>
              <a:avLst/>
              <a:gdLst>
                <a:gd name="T0" fmla="*/ 2147483646 w 2"/>
                <a:gd name="T1" fmla="*/ 0 h 2"/>
                <a:gd name="T2" fmla="*/ 2147483646 w 2"/>
                <a:gd name="T3" fmla="*/ 2147483646 h 2"/>
                <a:gd name="T4" fmla="*/ 2147483646 w 2"/>
                <a:gd name="T5" fmla="*/ 2147483646 h 2"/>
                <a:gd name="T6" fmla="*/ 0 w 2"/>
                <a:gd name="T7" fmla="*/ 0 h 2"/>
                <a:gd name="T8" fmla="*/ 2147483646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6" name="Freeform 345"/>
            <p:cNvSpPr>
              <a:spLocks noChangeAspect="1"/>
            </p:cNvSpPr>
            <p:nvPr/>
          </p:nvSpPr>
          <p:spPr bwMode="auto">
            <a:xfrm>
              <a:off x="4753114" y="3123692"/>
              <a:ext cx="5861" cy="3208"/>
            </a:xfrm>
            <a:custGeom>
              <a:avLst/>
              <a:gdLst>
                <a:gd name="T0" fmla="*/ 2147483646 w 3"/>
                <a:gd name="T1" fmla="*/ 0 h 2"/>
                <a:gd name="T2" fmla="*/ 2147483646 w 3"/>
                <a:gd name="T3" fmla="*/ 2147483646 h 2"/>
                <a:gd name="T4" fmla="*/ 2147483646 w 3"/>
                <a:gd name="T5" fmla="*/ 2147483646 h 2"/>
                <a:gd name="T6" fmla="*/ 2147483646 w 3"/>
                <a:gd name="T7" fmla="*/ 0 h 2"/>
                <a:gd name="T8" fmla="*/ 2147483646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7" name="Freeform 346"/>
            <p:cNvSpPr>
              <a:spLocks noChangeAspect="1"/>
            </p:cNvSpPr>
            <p:nvPr/>
          </p:nvSpPr>
          <p:spPr bwMode="auto">
            <a:xfrm>
              <a:off x="4748720" y="3120483"/>
              <a:ext cx="4395" cy="3208"/>
            </a:xfrm>
            <a:custGeom>
              <a:avLst/>
              <a:gdLst>
                <a:gd name="T0" fmla="*/ 2147483646 w 2"/>
                <a:gd name="T1" fmla="*/ 0 h 2"/>
                <a:gd name="T2" fmla="*/ 2147483646 w 2"/>
                <a:gd name="T3" fmla="*/ 2147483646 h 2"/>
                <a:gd name="T4" fmla="*/ 2147483646 w 2"/>
                <a:gd name="T5" fmla="*/ 2147483646 h 2"/>
                <a:gd name="T6" fmla="*/ 0 w 2"/>
                <a:gd name="T7" fmla="*/ 0 h 2"/>
                <a:gd name="T8" fmla="*/ 2147483646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8" name="Freeform 347"/>
            <p:cNvSpPr>
              <a:spLocks noChangeAspect="1"/>
            </p:cNvSpPr>
            <p:nvPr/>
          </p:nvSpPr>
          <p:spPr bwMode="auto">
            <a:xfrm>
              <a:off x="4772161" y="3149360"/>
              <a:ext cx="4395" cy="3208"/>
            </a:xfrm>
            <a:custGeom>
              <a:avLst/>
              <a:gdLst>
                <a:gd name="T0" fmla="*/ 2147483646 w 3"/>
                <a:gd name="T1" fmla="*/ 0 h 2"/>
                <a:gd name="T2" fmla="*/ 2147483646 w 3"/>
                <a:gd name="T3" fmla="*/ 2147483646 h 2"/>
                <a:gd name="T4" fmla="*/ 2147483646 w 3"/>
                <a:gd name="T5" fmla="*/ 2147483646 h 2"/>
                <a:gd name="T6" fmla="*/ 0 w 3"/>
                <a:gd name="T7" fmla="*/ 2147483646 h 2"/>
                <a:gd name="T8" fmla="*/ 2147483646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9" name="Freeform 348"/>
            <p:cNvSpPr>
              <a:spLocks noChangeAspect="1"/>
            </p:cNvSpPr>
            <p:nvPr/>
          </p:nvSpPr>
          <p:spPr bwMode="auto">
            <a:xfrm>
              <a:off x="4761905" y="3150964"/>
              <a:ext cx="4396" cy="3208"/>
            </a:xfrm>
            <a:custGeom>
              <a:avLst/>
              <a:gdLst>
                <a:gd name="T0" fmla="*/ 2147483646 w 2"/>
                <a:gd name="T1" fmla="*/ 2147483646 h 2"/>
                <a:gd name="T2" fmla="*/ 2147483646 w 2"/>
                <a:gd name="T3" fmla="*/ 2147483646 h 2"/>
                <a:gd name="T4" fmla="*/ 2147483646 w 2"/>
                <a:gd name="T5" fmla="*/ 2147483646 h 2"/>
                <a:gd name="T6" fmla="*/ 0 w 2"/>
                <a:gd name="T7" fmla="*/ 2147483646 h 2"/>
                <a:gd name="T8" fmla="*/ 2147483646 w 2"/>
                <a:gd name="T9" fmla="*/ 2147483646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1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0" name="Freeform 349"/>
            <p:cNvSpPr>
              <a:spLocks noChangeAspect="1"/>
            </p:cNvSpPr>
            <p:nvPr/>
          </p:nvSpPr>
          <p:spPr bwMode="auto">
            <a:xfrm>
              <a:off x="4775091" y="3125295"/>
              <a:ext cx="2930" cy="1605"/>
            </a:xfrm>
            <a:custGeom>
              <a:avLst/>
              <a:gdLst>
                <a:gd name="T0" fmla="*/ 2147483646 w 2"/>
                <a:gd name="T1" fmla="*/ 0 h 1"/>
                <a:gd name="T2" fmla="*/ 2147483646 w 2"/>
                <a:gd name="T3" fmla="*/ 2147483646 h 1"/>
                <a:gd name="T4" fmla="*/ 2147483646 w 2"/>
                <a:gd name="T5" fmla="*/ 2147483646 h 1"/>
                <a:gd name="T6" fmla="*/ 0 w 2"/>
                <a:gd name="T7" fmla="*/ 0 h 1"/>
                <a:gd name="T8" fmla="*/ 2147483646 w 2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1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1" name="Freeform 350"/>
            <p:cNvSpPr>
              <a:spLocks noChangeAspect="1"/>
            </p:cNvSpPr>
            <p:nvPr/>
          </p:nvSpPr>
          <p:spPr bwMode="auto">
            <a:xfrm>
              <a:off x="4766300" y="3136525"/>
              <a:ext cx="5861" cy="6417"/>
            </a:xfrm>
            <a:custGeom>
              <a:avLst/>
              <a:gdLst>
                <a:gd name="T0" fmla="*/ 2147483646 w 4"/>
                <a:gd name="T1" fmla="*/ 2147483646 h 3"/>
                <a:gd name="T2" fmla="*/ 2147483646 w 4"/>
                <a:gd name="T3" fmla="*/ 2147483646 h 3"/>
                <a:gd name="T4" fmla="*/ 2147483646 w 4"/>
                <a:gd name="T5" fmla="*/ 2147483646 h 3"/>
                <a:gd name="T6" fmla="*/ 0 w 4"/>
                <a:gd name="T7" fmla="*/ 2147483646 h 3"/>
                <a:gd name="T8" fmla="*/ 2147483646 w 4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1" y="1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4" y="1"/>
                    <a:pt x="3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2" name="Freeform 351"/>
            <p:cNvSpPr>
              <a:spLocks noChangeAspect="1"/>
            </p:cNvSpPr>
            <p:nvPr/>
          </p:nvSpPr>
          <p:spPr bwMode="auto">
            <a:xfrm>
              <a:off x="4792671" y="3152567"/>
              <a:ext cx="4395" cy="6417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2147483646 w 3"/>
                <a:gd name="T5" fmla="*/ 2147483646 h 3"/>
                <a:gd name="T6" fmla="*/ 0 w 3"/>
                <a:gd name="T7" fmla="*/ 2147483646 h 3"/>
                <a:gd name="T8" fmla="*/ 2147483646 w 3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1"/>
                  </a:moveTo>
                  <a:cubicBezTo>
                    <a:pt x="2" y="1"/>
                    <a:pt x="2" y="0"/>
                    <a:pt x="3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2"/>
                    <a:pt x="1" y="3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3" name="Freeform 352"/>
            <p:cNvSpPr>
              <a:spLocks noChangeAspect="1"/>
            </p:cNvSpPr>
            <p:nvPr/>
          </p:nvSpPr>
          <p:spPr bwMode="auto">
            <a:xfrm>
              <a:off x="4807322" y="3146150"/>
              <a:ext cx="5861" cy="4812"/>
            </a:xfrm>
            <a:custGeom>
              <a:avLst/>
              <a:gdLst>
                <a:gd name="T0" fmla="*/ 2147483646 w 3"/>
                <a:gd name="T1" fmla="*/ 0 h 2"/>
                <a:gd name="T2" fmla="*/ 2147483646 w 3"/>
                <a:gd name="T3" fmla="*/ 0 h 2"/>
                <a:gd name="T4" fmla="*/ 2147483646 w 3"/>
                <a:gd name="T5" fmla="*/ 2147483646 h 2"/>
                <a:gd name="T6" fmla="*/ 0 w 3"/>
                <a:gd name="T7" fmla="*/ 2147483646 h 2"/>
                <a:gd name="T8" fmla="*/ 2147483646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" name="Freeform 353"/>
            <p:cNvSpPr>
              <a:spLocks noChangeAspect="1"/>
            </p:cNvSpPr>
            <p:nvPr/>
          </p:nvSpPr>
          <p:spPr bwMode="auto">
            <a:xfrm>
              <a:off x="4780951" y="3065938"/>
              <a:ext cx="16116" cy="12834"/>
            </a:xfrm>
            <a:custGeom>
              <a:avLst/>
              <a:gdLst>
                <a:gd name="T0" fmla="*/ 2147483646 w 9"/>
                <a:gd name="T1" fmla="*/ 2147483646 h 7"/>
                <a:gd name="T2" fmla="*/ 2147483646 w 9"/>
                <a:gd name="T3" fmla="*/ 2147483646 h 7"/>
                <a:gd name="T4" fmla="*/ 2147483646 w 9"/>
                <a:gd name="T5" fmla="*/ 2147483646 h 7"/>
                <a:gd name="T6" fmla="*/ 2147483646 w 9"/>
                <a:gd name="T7" fmla="*/ 2147483646 h 7"/>
                <a:gd name="T8" fmla="*/ 2147483646 w 9"/>
                <a:gd name="T9" fmla="*/ 2147483646 h 7"/>
                <a:gd name="T10" fmla="*/ 2147483646 w 9"/>
                <a:gd name="T11" fmla="*/ 2147483646 h 7"/>
                <a:gd name="T12" fmla="*/ 2147483646 w 9"/>
                <a:gd name="T13" fmla="*/ 2147483646 h 7"/>
                <a:gd name="T14" fmla="*/ 2147483646 w 9"/>
                <a:gd name="T15" fmla="*/ 2147483646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7"/>
                <a:gd name="T26" fmla="*/ 9 w 9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7">
                  <a:moveTo>
                    <a:pt x="6" y="1"/>
                  </a:moveTo>
                  <a:cubicBezTo>
                    <a:pt x="8" y="1"/>
                    <a:pt x="9" y="4"/>
                    <a:pt x="9" y="6"/>
                  </a:cubicBezTo>
                  <a:cubicBezTo>
                    <a:pt x="9" y="6"/>
                    <a:pt x="8" y="7"/>
                    <a:pt x="8" y="7"/>
                  </a:cubicBezTo>
                  <a:cubicBezTo>
                    <a:pt x="6" y="7"/>
                    <a:pt x="5" y="7"/>
                    <a:pt x="4" y="6"/>
                  </a:cubicBezTo>
                  <a:cubicBezTo>
                    <a:pt x="3" y="6"/>
                    <a:pt x="5" y="5"/>
                    <a:pt x="5" y="4"/>
                  </a:cubicBezTo>
                  <a:cubicBezTo>
                    <a:pt x="4" y="3"/>
                    <a:pt x="3" y="5"/>
                    <a:pt x="2" y="5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5" name="Freeform 354"/>
            <p:cNvSpPr>
              <a:spLocks noChangeAspect="1"/>
            </p:cNvSpPr>
            <p:nvPr/>
          </p:nvSpPr>
          <p:spPr bwMode="auto">
            <a:xfrm>
              <a:off x="4780952" y="3088397"/>
              <a:ext cx="10255" cy="19251"/>
            </a:xfrm>
            <a:custGeom>
              <a:avLst/>
              <a:gdLst>
                <a:gd name="T0" fmla="*/ 0 w 5"/>
                <a:gd name="T1" fmla="*/ 2147483646 h 10"/>
                <a:gd name="T2" fmla="*/ 2147483646 w 5"/>
                <a:gd name="T3" fmla="*/ 2147483646 h 10"/>
                <a:gd name="T4" fmla="*/ 2147483646 w 5"/>
                <a:gd name="T5" fmla="*/ 2147483646 h 10"/>
                <a:gd name="T6" fmla="*/ 2147483646 w 5"/>
                <a:gd name="T7" fmla="*/ 2147483646 h 10"/>
                <a:gd name="T8" fmla="*/ 2147483646 w 5"/>
                <a:gd name="T9" fmla="*/ 2147483646 h 10"/>
                <a:gd name="T10" fmla="*/ 0 w 5"/>
                <a:gd name="T11" fmla="*/ 2147483646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0"/>
                <a:gd name="T20" fmla="*/ 5 w 5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0">
                  <a:moveTo>
                    <a:pt x="0" y="1"/>
                  </a:moveTo>
                  <a:cubicBezTo>
                    <a:pt x="1" y="0"/>
                    <a:pt x="4" y="1"/>
                    <a:pt x="4" y="2"/>
                  </a:cubicBezTo>
                  <a:cubicBezTo>
                    <a:pt x="5" y="4"/>
                    <a:pt x="5" y="7"/>
                    <a:pt x="4" y="9"/>
                  </a:cubicBezTo>
                  <a:cubicBezTo>
                    <a:pt x="4" y="10"/>
                    <a:pt x="1" y="8"/>
                    <a:pt x="1" y="7"/>
                  </a:cubicBezTo>
                  <a:cubicBezTo>
                    <a:pt x="1" y="6"/>
                    <a:pt x="3" y="6"/>
                    <a:pt x="3" y="5"/>
                  </a:cubicBezTo>
                  <a:cubicBezTo>
                    <a:pt x="3" y="4"/>
                    <a:pt x="0" y="3"/>
                    <a:pt x="0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6" name="Freeform 355"/>
            <p:cNvSpPr>
              <a:spLocks noChangeAspect="1"/>
            </p:cNvSpPr>
            <p:nvPr/>
          </p:nvSpPr>
          <p:spPr bwMode="auto">
            <a:xfrm>
              <a:off x="4775091" y="3088397"/>
              <a:ext cx="4395" cy="6417"/>
            </a:xfrm>
            <a:custGeom>
              <a:avLst/>
              <a:gdLst>
                <a:gd name="T0" fmla="*/ 0 w 3"/>
                <a:gd name="T1" fmla="*/ 0 h 3"/>
                <a:gd name="T2" fmla="*/ 2147483646 w 3"/>
                <a:gd name="T3" fmla="*/ 2147483646 h 3"/>
                <a:gd name="T4" fmla="*/ 2147483646 w 3"/>
                <a:gd name="T5" fmla="*/ 2147483646 h 3"/>
                <a:gd name="T6" fmla="*/ 0 w 3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0" y="0"/>
                  </a:moveTo>
                  <a:cubicBezTo>
                    <a:pt x="1" y="0"/>
                    <a:pt x="2" y="1"/>
                    <a:pt x="2" y="2"/>
                  </a:cubicBezTo>
                  <a:cubicBezTo>
                    <a:pt x="3" y="2"/>
                    <a:pt x="2" y="3"/>
                    <a:pt x="1" y="3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7" name="Freeform 356"/>
            <p:cNvSpPr>
              <a:spLocks noChangeAspect="1"/>
            </p:cNvSpPr>
            <p:nvPr/>
          </p:nvSpPr>
          <p:spPr bwMode="auto">
            <a:xfrm>
              <a:off x="4734069" y="3183047"/>
              <a:ext cx="62997" cy="25668"/>
            </a:xfrm>
            <a:custGeom>
              <a:avLst/>
              <a:gdLst>
                <a:gd name="T0" fmla="*/ 2147483646 w 36"/>
                <a:gd name="T1" fmla="*/ 0 h 13"/>
                <a:gd name="T2" fmla="*/ 2147483646 w 36"/>
                <a:gd name="T3" fmla="*/ 2147483646 h 13"/>
                <a:gd name="T4" fmla="*/ 2147483646 w 36"/>
                <a:gd name="T5" fmla="*/ 2147483646 h 13"/>
                <a:gd name="T6" fmla="*/ 2147483646 w 36"/>
                <a:gd name="T7" fmla="*/ 2147483646 h 13"/>
                <a:gd name="T8" fmla="*/ 2147483646 w 36"/>
                <a:gd name="T9" fmla="*/ 2147483646 h 13"/>
                <a:gd name="T10" fmla="*/ 2147483646 w 36"/>
                <a:gd name="T11" fmla="*/ 2147483646 h 13"/>
                <a:gd name="T12" fmla="*/ 2147483646 w 36"/>
                <a:gd name="T13" fmla="*/ 2147483646 h 13"/>
                <a:gd name="T14" fmla="*/ 2147483646 w 36"/>
                <a:gd name="T15" fmla="*/ 2147483646 h 13"/>
                <a:gd name="T16" fmla="*/ 2147483646 w 36"/>
                <a:gd name="T17" fmla="*/ 2147483646 h 13"/>
                <a:gd name="T18" fmla="*/ 2147483646 w 36"/>
                <a:gd name="T19" fmla="*/ 2147483646 h 13"/>
                <a:gd name="T20" fmla="*/ 2147483646 w 36"/>
                <a:gd name="T21" fmla="*/ 2147483646 h 13"/>
                <a:gd name="T22" fmla="*/ 2147483646 w 36"/>
                <a:gd name="T23" fmla="*/ 2147483646 h 13"/>
                <a:gd name="T24" fmla="*/ 2147483646 w 36"/>
                <a:gd name="T25" fmla="*/ 2147483646 h 13"/>
                <a:gd name="T26" fmla="*/ 2147483646 w 36"/>
                <a:gd name="T27" fmla="*/ 2147483646 h 13"/>
                <a:gd name="T28" fmla="*/ 2147483646 w 36"/>
                <a:gd name="T29" fmla="*/ 0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6"/>
                <a:gd name="T46" fmla="*/ 0 h 13"/>
                <a:gd name="T47" fmla="*/ 36 w 36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6" h="13">
                  <a:moveTo>
                    <a:pt x="3" y="0"/>
                  </a:moveTo>
                  <a:cubicBezTo>
                    <a:pt x="2" y="1"/>
                    <a:pt x="2" y="3"/>
                    <a:pt x="1" y="4"/>
                  </a:cubicBezTo>
                  <a:cubicBezTo>
                    <a:pt x="1" y="5"/>
                    <a:pt x="0" y="7"/>
                    <a:pt x="1" y="7"/>
                  </a:cubicBezTo>
                  <a:cubicBezTo>
                    <a:pt x="5" y="8"/>
                    <a:pt x="9" y="8"/>
                    <a:pt x="12" y="8"/>
                  </a:cubicBezTo>
                  <a:cubicBezTo>
                    <a:pt x="14" y="8"/>
                    <a:pt x="15" y="9"/>
                    <a:pt x="16" y="10"/>
                  </a:cubicBezTo>
                  <a:cubicBezTo>
                    <a:pt x="16" y="11"/>
                    <a:pt x="16" y="13"/>
                    <a:pt x="17" y="13"/>
                  </a:cubicBezTo>
                  <a:cubicBezTo>
                    <a:pt x="22" y="12"/>
                    <a:pt x="28" y="10"/>
                    <a:pt x="34" y="11"/>
                  </a:cubicBezTo>
                  <a:cubicBezTo>
                    <a:pt x="35" y="11"/>
                    <a:pt x="36" y="8"/>
                    <a:pt x="35" y="8"/>
                  </a:cubicBezTo>
                  <a:cubicBezTo>
                    <a:pt x="33" y="7"/>
                    <a:pt x="31" y="9"/>
                    <a:pt x="29" y="9"/>
                  </a:cubicBezTo>
                  <a:cubicBezTo>
                    <a:pt x="28" y="9"/>
                    <a:pt x="29" y="7"/>
                    <a:pt x="29" y="6"/>
                  </a:cubicBezTo>
                  <a:cubicBezTo>
                    <a:pt x="26" y="6"/>
                    <a:pt x="24" y="7"/>
                    <a:pt x="22" y="6"/>
                  </a:cubicBezTo>
                  <a:cubicBezTo>
                    <a:pt x="20" y="6"/>
                    <a:pt x="19" y="4"/>
                    <a:pt x="17" y="4"/>
                  </a:cubicBezTo>
                  <a:cubicBezTo>
                    <a:pt x="15" y="3"/>
                    <a:pt x="13" y="5"/>
                    <a:pt x="11" y="5"/>
                  </a:cubicBezTo>
                  <a:cubicBezTo>
                    <a:pt x="9" y="5"/>
                    <a:pt x="8" y="3"/>
                    <a:pt x="7" y="2"/>
                  </a:cubicBezTo>
                  <a:cubicBezTo>
                    <a:pt x="6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8" name="Freeform 357"/>
            <p:cNvSpPr>
              <a:spLocks noChangeAspect="1"/>
            </p:cNvSpPr>
            <p:nvPr/>
          </p:nvSpPr>
          <p:spPr bwMode="auto">
            <a:xfrm>
              <a:off x="4824903" y="3154171"/>
              <a:ext cx="13185" cy="25668"/>
            </a:xfrm>
            <a:custGeom>
              <a:avLst/>
              <a:gdLst>
                <a:gd name="T0" fmla="*/ 2147483646 w 7"/>
                <a:gd name="T1" fmla="*/ 2147483646 h 13"/>
                <a:gd name="T2" fmla="*/ 0 w 7"/>
                <a:gd name="T3" fmla="*/ 2147483646 h 13"/>
                <a:gd name="T4" fmla="*/ 0 w 7"/>
                <a:gd name="T5" fmla="*/ 2147483646 h 13"/>
                <a:gd name="T6" fmla="*/ 2147483646 w 7"/>
                <a:gd name="T7" fmla="*/ 2147483646 h 13"/>
                <a:gd name="T8" fmla="*/ 2147483646 w 7"/>
                <a:gd name="T9" fmla="*/ 2147483646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3"/>
                <a:gd name="T17" fmla="*/ 7 w 7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3">
                  <a:moveTo>
                    <a:pt x="7" y="2"/>
                  </a:moveTo>
                  <a:cubicBezTo>
                    <a:pt x="6" y="6"/>
                    <a:pt x="3" y="10"/>
                    <a:pt x="0" y="12"/>
                  </a:cubicBezTo>
                  <a:cubicBezTo>
                    <a:pt x="0" y="13"/>
                    <a:pt x="0" y="10"/>
                    <a:pt x="0" y="9"/>
                  </a:cubicBezTo>
                  <a:cubicBezTo>
                    <a:pt x="0" y="8"/>
                    <a:pt x="0" y="6"/>
                    <a:pt x="1" y="5"/>
                  </a:cubicBezTo>
                  <a:cubicBezTo>
                    <a:pt x="3" y="4"/>
                    <a:pt x="7" y="0"/>
                    <a:pt x="7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9" name="Freeform 358"/>
            <p:cNvSpPr>
              <a:spLocks noChangeAspect="1"/>
            </p:cNvSpPr>
            <p:nvPr/>
          </p:nvSpPr>
          <p:spPr bwMode="auto">
            <a:xfrm>
              <a:off x="4811718" y="3181444"/>
              <a:ext cx="8790" cy="12834"/>
            </a:xfrm>
            <a:custGeom>
              <a:avLst/>
              <a:gdLst>
                <a:gd name="T0" fmla="*/ 2147483646 w 5"/>
                <a:gd name="T1" fmla="*/ 2147483646 h 7"/>
                <a:gd name="T2" fmla="*/ 2147483646 w 5"/>
                <a:gd name="T3" fmla="*/ 2147483646 h 7"/>
                <a:gd name="T4" fmla="*/ 2147483646 w 5"/>
                <a:gd name="T5" fmla="*/ 2147483646 h 7"/>
                <a:gd name="T6" fmla="*/ 2147483646 w 5"/>
                <a:gd name="T7" fmla="*/ 2147483646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7"/>
                <a:gd name="T14" fmla="*/ 5 w 5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7">
                  <a:moveTo>
                    <a:pt x="2" y="1"/>
                  </a:moveTo>
                  <a:cubicBezTo>
                    <a:pt x="4" y="1"/>
                    <a:pt x="5" y="4"/>
                    <a:pt x="5" y="6"/>
                  </a:cubicBezTo>
                  <a:cubicBezTo>
                    <a:pt x="5" y="7"/>
                    <a:pt x="2" y="6"/>
                    <a:pt x="1" y="5"/>
                  </a:cubicBezTo>
                  <a:cubicBezTo>
                    <a:pt x="1" y="4"/>
                    <a:pt x="0" y="0"/>
                    <a:pt x="2" y="1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0" name="Freeform 359"/>
            <p:cNvSpPr>
              <a:spLocks noChangeAspect="1"/>
            </p:cNvSpPr>
            <p:nvPr/>
          </p:nvSpPr>
          <p:spPr bwMode="auto">
            <a:xfrm>
              <a:off x="4813183" y="3158985"/>
              <a:ext cx="5861" cy="3208"/>
            </a:xfrm>
            <a:custGeom>
              <a:avLst/>
              <a:gdLst>
                <a:gd name="T0" fmla="*/ 2147483646 w 3"/>
                <a:gd name="T1" fmla="*/ 0 h 2"/>
                <a:gd name="T2" fmla="*/ 2147483646 w 3"/>
                <a:gd name="T3" fmla="*/ 2147483646 h 2"/>
                <a:gd name="T4" fmla="*/ 2147483646 w 3"/>
                <a:gd name="T5" fmla="*/ 2147483646 h 2"/>
                <a:gd name="T6" fmla="*/ 0 w 3"/>
                <a:gd name="T7" fmla="*/ 0 h 2"/>
                <a:gd name="T8" fmla="*/ 2147483646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2" y="2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1" name="Freeform 360"/>
            <p:cNvSpPr>
              <a:spLocks noChangeAspect="1"/>
            </p:cNvSpPr>
            <p:nvPr/>
          </p:nvSpPr>
          <p:spPr bwMode="auto">
            <a:xfrm>
              <a:off x="4802927" y="3134921"/>
              <a:ext cx="4396" cy="4813"/>
            </a:xfrm>
            <a:custGeom>
              <a:avLst/>
              <a:gdLst>
                <a:gd name="T0" fmla="*/ 2147483646 w 3"/>
                <a:gd name="T1" fmla="*/ 2147483646 h 2"/>
                <a:gd name="T2" fmla="*/ 2147483646 w 3"/>
                <a:gd name="T3" fmla="*/ 2147483646 h 2"/>
                <a:gd name="T4" fmla="*/ 2147483646 w 3"/>
                <a:gd name="T5" fmla="*/ 2147483646 h 2"/>
                <a:gd name="T6" fmla="*/ 0 w 3"/>
                <a:gd name="T7" fmla="*/ 2147483646 h 2"/>
                <a:gd name="T8" fmla="*/ 2147483646 w 3"/>
                <a:gd name="T9" fmla="*/ 2147483646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2" name="Freeform 361"/>
            <p:cNvSpPr>
              <a:spLocks noChangeAspect="1"/>
            </p:cNvSpPr>
            <p:nvPr/>
          </p:nvSpPr>
          <p:spPr bwMode="auto">
            <a:xfrm>
              <a:off x="4778021" y="3038665"/>
              <a:ext cx="7324" cy="6417"/>
            </a:xfrm>
            <a:custGeom>
              <a:avLst/>
              <a:gdLst>
                <a:gd name="T0" fmla="*/ 2147483646 w 4"/>
                <a:gd name="T1" fmla="*/ 2147483646 h 3"/>
                <a:gd name="T2" fmla="*/ 2147483646 w 4"/>
                <a:gd name="T3" fmla="*/ 2147483646 h 3"/>
                <a:gd name="T4" fmla="*/ 2147483646 w 4"/>
                <a:gd name="T5" fmla="*/ 2147483646 h 3"/>
                <a:gd name="T6" fmla="*/ 0 w 4"/>
                <a:gd name="T7" fmla="*/ 2147483646 h 3"/>
                <a:gd name="T8" fmla="*/ 2147483646 w 4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1"/>
                  </a:moveTo>
                  <a:cubicBezTo>
                    <a:pt x="3" y="1"/>
                    <a:pt x="4" y="1"/>
                    <a:pt x="4" y="2"/>
                  </a:cubicBezTo>
                  <a:cubicBezTo>
                    <a:pt x="4" y="3"/>
                    <a:pt x="3" y="3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3" name="Freeform 362"/>
            <p:cNvSpPr>
              <a:spLocks noChangeAspect="1"/>
            </p:cNvSpPr>
            <p:nvPr/>
          </p:nvSpPr>
          <p:spPr bwMode="auto">
            <a:xfrm>
              <a:off x="4786812" y="3032249"/>
              <a:ext cx="8790" cy="9625"/>
            </a:xfrm>
            <a:custGeom>
              <a:avLst/>
              <a:gdLst>
                <a:gd name="T0" fmla="*/ 2147483646 w 5"/>
                <a:gd name="T1" fmla="*/ 0 h 5"/>
                <a:gd name="T2" fmla="*/ 2147483646 w 5"/>
                <a:gd name="T3" fmla="*/ 2147483646 h 5"/>
                <a:gd name="T4" fmla="*/ 2147483646 w 5"/>
                <a:gd name="T5" fmla="*/ 2147483646 h 5"/>
                <a:gd name="T6" fmla="*/ 2147483646 w 5"/>
                <a:gd name="T7" fmla="*/ 2147483646 h 5"/>
                <a:gd name="T8" fmla="*/ 2147483646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4" y="0"/>
                  </a:moveTo>
                  <a:cubicBezTo>
                    <a:pt x="3" y="0"/>
                    <a:pt x="2" y="1"/>
                    <a:pt x="2" y="1"/>
                  </a:cubicBezTo>
                  <a:cubicBezTo>
                    <a:pt x="1" y="2"/>
                    <a:pt x="0" y="4"/>
                    <a:pt x="1" y="4"/>
                  </a:cubicBezTo>
                  <a:cubicBezTo>
                    <a:pt x="2" y="5"/>
                    <a:pt x="3" y="3"/>
                    <a:pt x="3" y="2"/>
                  </a:cubicBezTo>
                  <a:cubicBezTo>
                    <a:pt x="4" y="2"/>
                    <a:pt x="5" y="1"/>
                    <a:pt x="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4" name="Freeform 363"/>
            <p:cNvSpPr>
              <a:spLocks noChangeAspect="1"/>
            </p:cNvSpPr>
            <p:nvPr/>
          </p:nvSpPr>
          <p:spPr bwMode="auto">
            <a:xfrm>
              <a:off x="4671071" y="2421030"/>
              <a:ext cx="29302" cy="24063"/>
            </a:xfrm>
            <a:custGeom>
              <a:avLst/>
              <a:gdLst>
                <a:gd name="T0" fmla="*/ 2147483646 w 17"/>
                <a:gd name="T1" fmla="*/ 2147483646 h 13"/>
                <a:gd name="T2" fmla="*/ 2147483646 w 17"/>
                <a:gd name="T3" fmla="*/ 2147483646 h 13"/>
                <a:gd name="T4" fmla="*/ 2147483646 w 17"/>
                <a:gd name="T5" fmla="*/ 2147483646 h 13"/>
                <a:gd name="T6" fmla="*/ 2147483646 w 17"/>
                <a:gd name="T7" fmla="*/ 2147483646 h 13"/>
                <a:gd name="T8" fmla="*/ 2147483646 w 17"/>
                <a:gd name="T9" fmla="*/ 2147483646 h 13"/>
                <a:gd name="T10" fmla="*/ 0 w 17"/>
                <a:gd name="T11" fmla="*/ 2147483646 h 13"/>
                <a:gd name="T12" fmla="*/ 2147483646 w 17"/>
                <a:gd name="T13" fmla="*/ 2147483646 h 13"/>
                <a:gd name="T14" fmla="*/ 2147483646 w 17"/>
                <a:gd name="T15" fmla="*/ 0 h 13"/>
                <a:gd name="T16" fmla="*/ 2147483646 w 17"/>
                <a:gd name="T17" fmla="*/ 2147483646 h 13"/>
                <a:gd name="T18" fmla="*/ 2147483646 w 17"/>
                <a:gd name="T19" fmla="*/ 2147483646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3"/>
                <a:gd name="T32" fmla="*/ 17 w 17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3">
                  <a:moveTo>
                    <a:pt x="16" y="2"/>
                  </a:moveTo>
                  <a:cubicBezTo>
                    <a:pt x="13" y="5"/>
                    <a:pt x="9" y="5"/>
                    <a:pt x="6" y="8"/>
                  </a:cubicBezTo>
                  <a:cubicBezTo>
                    <a:pt x="5" y="9"/>
                    <a:pt x="6" y="11"/>
                    <a:pt x="4" y="13"/>
                  </a:cubicBezTo>
                  <a:cubicBezTo>
                    <a:pt x="4" y="13"/>
                    <a:pt x="2" y="13"/>
                    <a:pt x="2" y="12"/>
                  </a:cubicBezTo>
                  <a:cubicBezTo>
                    <a:pt x="2" y="10"/>
                    <a:pt x="4" y="9"/>
                    <a:pt x="4" y="8"/>
                  </a:cubicBezTo>
                  <a:cubicBezTo>
                    <a:pt x="3" y="6"/>
                    <a:pt x="0" y="6"/>
                    <a:pt x="0" y="5"/>
                  </a:cubicBezTo>
                  <a:cubicBezTo>
                    <a:pt x="0" y="3"/>
                    <a:pt x="1" y="2"/>
                    <a:pt x="3" y="2"/>
                  </a:cubicBezTo>
                  <a:cubicBezTo>
                    <a:pt x="6" y="0"/>
                    <a:pt x="9" y="0"/>
                    <a:pt x="12" y="0"/>
                  </a:cubicBezTo>
                  <a:cubicBezTo>
                    <a:pt x="13" y="0"/>
                    <a:pt x="15" y="0"/>
                    <a:pt x="16" y="1"/>
                  </a:cubicBezTo>
                  <a:cubicBezTo>
                    <a:pt x="16" y="1"/>
                    <a:pt x="17" y="2"/>
                    <a:pt x="16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5" name="Freeform 364"/>
            <p:cNvSpPr>
              <a:spLocks noChangeAspect="1"/>
            </p:cNvSpPr>
            <p:nvPr/>
          </p:nvSpPr>
          <p:spPr bwMode="auto">
            <a:xfrm>
              <a:off x="4672537" y="2401780"/>
              <a:ext cx="20511" cy="14438"/>
            </a:xfrm>
            <a:custGeom>
              <a:avLst/>
              <a:gdLst>
                <a:gd name="T0" fmla="*/ 2147483646 w 12"/>
                <a:gd name="T1" fmla="*/ 0 h 8"/>
                <a:gd name="T2" fmla="*/ 2147483646 w 12"/>
                <a:gd name="T3" fmla="*/ 2147483646 h 8"/>
                <a:gd name="T4" fmla="*/ 2147483646 w 12"/>
                <a:gd name="T5" fmla="*/ 2147483646 h 8"/>
                <a:gd name="T6" fmla="*/ 2147483646 w 12"/>
                <a:gd name="T7" fmla="*/ 2147483646 h 8"/>
                <a:gd name="T8" fmla="*/ 2147483646 w 12"/>
                <a:gd name="T9" fmla="*/ 2147483646 h 8"/>
                <a:gd name="T10" fmla="*/ 2147483646 w 12"/>
                <a:gd name="T11" fmla="*/ 2147483646 h 8"/>
                <a:gd name="T12" fmla="*/ 2147483646 w 12"/>
                <a:gd name="T13" fmla="*/ 2147483646 h 8"/>
                <a:gd name="T14" fmla="*/ 2147483646 w 12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8"/>
                <a:gd name="T26" fmla="*/ 12 w 12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8">
                  <a:moveTo>
                    <a:pt x="7" y="0"/>
                  </a:moveTo>
                  <a:cubicBezTo>
                    <a:pt x="9" y="1"/>
                    <a:pt x="12" y="2"/>
                    <a:pt x="12" y="5"/>
                  </a:cubicBezTo>
                  <a:cubicBezTo>
                    <a:pt x="12" y="6"/>
                    <a:pt x="9" y="4"/>
                    <a:pt x="8" y="5"/>
                  </a:cubicBezTo>
                  <a:cubicBezTo>
                    <a:pt x="7" y="6"/>
                    <a:pt x="8" y="8"/>
                    <a:pt x="7" y="8"/>
                  </a:cubicBezTo>
                  <a:cubicBezTo>
                    <a:pt x="6" y="8"/>
                    <a:pt x="5" y="6"/>
                    <a:pt x="3" y="5"/>
                  </a:cubicBezTo>
                  <a:cubicBezTo>
                    <a:pt x="2" y="4"/>
                    <a:pt x="0" y="4"/>
                    <a:pt x="1" y="3"/>
                  </a:cubicBezTo>
                  <a:cubicBezTo>
                    <a:pt x="2" y="2"/>
                    <a:pt x="5" y="3"/>
                    <a:pt x="6" y="2"/>
                  </a:cubicBezTo>
                  <a:cubicBezTo>
                    <a:pt x="7" y="2"/>
                    <a:pt x="6" y="0"/>
                    <a:pt x="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6" name="Freeform 365"/>
            <p:cNvSpPr>
              <a:spLocks noChangeAspect="1"/>
            </p:cNvSpPr>
            <p:nvPr/>
          </p:nvSpPr>
          <p:spPr bwMode="auto">
            <a:xfrm>
              <a:off x="4921598" y="3183048"/>
              <a:ext cx="55673" cy="36898"/>
            </a:xfrm>
            <a:custGeom>
              <a:avLst/>
              <a:gdLst>
                <a:gd name="T0" fmla="*/ 2147483646 w 31"/>
                <a:gd name="T1" fmla="*/ 2147483646 h 19"/>
                <a:gd name="T2" fmla="*/ 2147483646 w 31"/>
                <a:gd name="T3" fmla="*/ 2147483646 h 19"/>
                <a:gd name="T4" fmla="*/ 2147483646 w 31"/>
                <a:gd name="T5" fmla="*/ 0 h 19"/>
                <a:gd name="T6" fmla="*/ 2147483646 w 31"/>
                <a:gd name="T7" fmla="*/ 2147483646 h 19"/>
                <a:gd name="T8" fmla="*/ 2147483646 w 31"/>
                <a:gd name="T9" fmla="*/ 2147483646 h 19"/>
                <a:gd name="T10" fmla="*/ 2147483646 w 31"/>
                <a:gd name="T11" fmla="*/ 2147483646 h 19"/>
                <a:gd name="T12" fmla="*/ 2147483646 w 31"/>
                <a:gd name="T13" fmla="*/ 2147483646 h 19"/>
                <a:gd name="T14" fmla="*/ 2147483646 w 31"/>
                <a:gd name="T15" fmla="*/ 2147483646 h 19"/>
                <a:gd name="T16" fmla="*/ 2147483646 w 31"/>
                <a:gd name="T17" fmla="*/ 2147483646 h 19"/>
                <a:gd name="T18" fmla="*/ 0 w 31"/>
                <a:gd name="T19" fmla="*/ 2147483646 h 19"/>
                <a:gd name="T20" fmla="*/ 2147483646 w 31"/>
                <a:gd name="T21" fmla="*/ 2147483646 h 19"/>
                <a:gd name="T22" fmla="*/ 2147483646 w 31"/>
                <a:gd name="T23" fmla="*/ 2147483646 h 19"/>
                <a:gd name="T24" fmla="*/ 2147483646 w 31"/>
                <a:gd name="T25" fmla="*/ 2147483646 h 19"/>
                <a:gd name="T26" fmla="*/ 2147483646 w 31"/>
                <a:gd name="T27" fmla="*/ 2147483646 h 19"/>
                <a:gd name="T28" fmla="*/ 2147483646 w 31"/>
                <a:gd name="T29" fmla="*/ 2147483646 h 19"/>
                <a:gd name="T30" fmla="*/ 2147483646 w 31"/>
                <a:gd name="T31" fmla="*/ 2147483646 h 19"/>
                <a:gd name="T32" fmla="*/ 2147483646 w 31"/>
                <a:gd name="T33" fmla="*/ 2147483646 h 19"/>
                <a:gd name="T34" fmla="*/ 2147483646 w 31"/>
                <a:gd name="T35" fmla="*/ 2147483646 h 1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1"/>
                <a:gd name="T55" fmla="*/ 0 h 19"/>
                <a:gd name="T56" fmla="*/ 31 w 31"/>
                <a:gd name="T57" fmla="*/ 19 h 1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1" h="19">
                  <a:moveTo>
                    <a:pt x="21" y="7"/>
                  </a:moveTo>
                  <a:cubicBezTo>
                    <a:pt x="24" y="4"/>
                    <a:pt x="28" y="3"/>
                    <a:pt x="30" y="1"/>
                  </a:cubicBezTo>
                  <a:cubicBezTo>
                    <a:pt x="31" y="1"/>
                    <a:pt x="29" y="0"/>
                    <a:pt x="29" y="0"/>
                  </a:cubicBezTo>
                  <a:cubicBezTo>
                    <a:pt x="25" y="1"/>
                    <a:pt x="22" y="3"/>
                    <a:pt x="19" y="5"/>
                  </a:cubicBezTo>
                  <a:cubicBezTo>
                    <a:pt x="18" y="5"/>
                    <a:pt x="17" y="6"/>
                    <a:pt x="16" y="6"/>
                  </a:cubicBezTo>
                  <a:cubicBezTo>
                    <a:pt x="14" y="6"/>
                    <a:pt x="12" y="6"/>
                    <a:pt x="10" y="5"/>
                  </a:cubicBezTo>
                  <a:cubicBezTo>
                    <a:pt x="9" y="5"/>
                    <a:pt x="8" y="4"/>
                    <a:pt x="7" y="4"/>
                  </a:cubicBezTo>
                  <a:cubicBezTo>
                    <a:pt x="6" y="4"/>
                    <a:pt x="8" y="6"/>
                    <a:pt x="7" y="7"/>
                  </a:cubicBezTo>
                  <a:cubicBezTo>
                    <a:pt x="5" y="8"/>
                    <a:pt x="2" y="7"/>
                    <a:pt x="1" y="8"/>
                  </a:cubicBezTo>
                  <a:cubicBezTo>
                    <a:pt x="1" y="10"/>
                    <a:pt x="0" y="13"/>
                    <a:pt x="0" y="14"/>
                  </a:cubicBezTo>
                  <a:cubicBezTo>
                    <a:pt x="2" y="14"/>
                    <a:pt x="4" y="15"/>
                    <a:pt x="5" y="16"/>
                  </a:cubicBezTo>
                  <a:cubicBezTo>
                    <a:pt x="7" y="16"/>
                    <a:pt x="8" y="16"/>
                    <a:pt x="9" y="16"/>
                  </a:cubicBezTo>
                  <a:cubicBezTo>
                    <a:pt x="10" y="16"/>
                    <a:pt x="11" y="19"/>
                    <a:pt x="12" y="18"/>
                  </a:cubicBezTo>
                  <a:cubicBezTo>
                    <a:pt x="13" y="16"/>
                    <a:pt x="14" y="15"/>
                    <a:pt x="16" y="14"/>
                  </a:cubicBezTo>
                  <a:cubicBezTo>
                    <a:pt x="17" y="13"/>
                    <a:pt x="18" y="12"/>
                    <a:pt x="19" y="11"/>
                  </a:cubicBezTo>
                  <a:cubicBezTo>
                    <a:pt x="20" y="11"/>
                    <a:pt x="22" y="12"/>
                    <a:pt x="23" y="11"/>
                  </a:cubicBezTo>
                  <a:cubicBezTo>
                    <a:pt x="23" y="11"/>
                    <a:pt x="23" y="10"/>
                    <a:pt x="23" y="10"/>
                  </a:cubicBezTo>
                  <a:cubicBezTo>
                    <a:pt x="22" y="9"/>
                    <a:pt x="21" y="7"/>
                    <a:pt x="21" y="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7" name="Freeform 604"/>
            <p:cNvSpPr>
              <a:spLocks noChangeAspect="1"/>
            </p:cNvSpPr>
            <p:nvPr/>
          </p:nvSpPr>
          <p:spPr bwMode="auto">
            <a:xfrm>
              <a:off x="4933319" y="2169164"/>
              <a:ext cx="2930" cy="4813"/>
            </a:xfrm>
            <a:custGeom>
              <a:avLst/>
              <a:gdLst>
                <a:gd name="T0" fmla="*/ 2147483646 w 2"/>
                <a:gd name="T1" fmla="*/ 2147483646 h 3"/>
                <a:gd name="T2" fmla="*/ 2147483646 w 2"/>
                <a:gd name="T3" fmla="*/ 2147483646 h 3"/>
                <a:gd name="T4" fmla="*/ 0 w 2"/>
                <a:gd name="T5" fmla="*/ 2147483646 h 3"/>
                <a:gd name="T6" fmla="*/ 2147483646 w 2"/>
                <a:gd name="T7" fmla="*/ 0 h 3"/>
                <a:gd name="T8" fmla="*/ 2147483646 w 2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8" name="Freeform 625"/>
            <p:cNvSpPr>
              <a:spLocks noChangeAspect="1"/>
            </p:cNvSpPr>
            <p:nvPr/>
          </p:nvSpPr>
          <p:spPr bwMode="auto">
            <a:xfrm>
              <a:off x="3736358" y="2108202"/>
              <a:ext cx="224155" cy="131548"/>
            </a:xfrm>
            <a:custGeom>
              <a:avLst/>
              <a:gdLst>
                <a:gd name="T0" fmla="*/ 2147483646 w 127"/>
                <a:gd name="T1" fmla="*/ 2147483646 h 68"/>
                <a:gd name="T2" fmla="*/ 2147483646 w 127"/>
                <a:gd name="T3" fmla="*/ 2147483646 h 68"/>
                <a:gd name="T4" fmla="*/ 2147483646 w 127"/>
                <a:gd name="T5" fmla="*/ 2147483646 h 68"/>
                <a:gd name="T6" fmla="*/ 2147483646 w 127"/>
                <a:gd name="T7" fmla="*/ 2147483646 h 68"/>
                <a:gd name="T8" fmla="*/ 2147483646 w 127"/>
                <a:gd name="T9" fmla="*/ 2147483646 h 68"/>
                <a:gd name="T10" fmla="*/ 2147483646 w 127"/>
                <a:gd name="T11" fmla="*/ 2147483646 h 68"/>
                <a:gd name="T12" fmla="*/ 2147483646 w 127"/>
                <a:gd name="T13" fmla="*/ 2147483646 h 68"/>
                <a:gd name="T14" fmla="*/ 2147483646 w 127"/>
                <a:gd name="T15" fmla="*/ 2147483646 h 68"/>
                <a:gd name="T16" fmla="*/ 2147483646 w 127"/>
                <a:gd name="T17" fmla="*/ 2147483646 h 68"/>
                <a:gd name="T18" fmla="*/ 2147483646 w 127"/>
                <a:gd name="T19" fmla="*/ 2147483646 h 68"/>
                <a:gd name="T20" fmla="*/ 2147483646 w 127"/>
                <a:gd name="T21" fmla="*/ 2147483646 h 68"/>
                <a:gd name="T22" fmla="*/ 2147483646 w 127"/>
                <a:gd name="T23" fmla="*/ 2147483646 h 68"/>
                <a:gd name="T24" fmla="*/ 2147483646 w 127"/>
                <a:gd name="T25" fmla="*/ 2147483646 h 68"/>
                <a:gd name="T26" fmla="*/ 2147483646 w 127"/>
                <a:gd name="T27" fmla="*/ 2147483646 h 68"/>
                <a:gd name="T28" fmla="*/ 2147483646 w 127"/>
                <a:gd name="T29" fmla="*/ 2147483646 h 68"/>
                <a:gd name="T30" fmla="*/ 2147483646 w 127"/>
                <a:gd name="T31" fmla="*/ 2147483646 h 68"/>
                <a:gd name="T32" fmla="*/ 2147483646 w 127"/>
                <a:gd name="T33" fmla="*/ 2147483646 h 68"/>
                <a:gd name="T34" fmla="*/ 2147483646 w 127"/>
                <a:gd name="T35" fmla="*/ 2147483646 h 68"/>
                <a:gd name="T36" fmla="*/ 2147483646 w 127"/>
                <a:gd name="T37" fmla="*/ 2147483646 h 68"/>
                <a:gd name="T38" fmla="*/ 2147483646 w 127"/>
                <a:gd name="T39" fmla="*/ 2147483646 h 68"/>
                <a:gd name="T40" fmla="*/ 2147483646 w 127"/>
                <a:gd name="T41" fmla="*/ 2147483646 h 68"/>
                <a:gd name="T42" fmla="*/ 2147483646 w 127"/>
                <a:gd name="T43" fmla="*/ 2147483646 h 68"/>
                <a:gd name="T44" fmla="*/ 2147483646 w 127"/>
                <a:gd name="T45" fmla="*/ 2147483646 h 68"/>
                <a:gd name="T46" fmla="*/ 2147483646 w 127"/>
                <a:gd name="T47" fmla="*/ 2147483646 h 68"/>
                <a:gd name="T48" fmla="*/ 2147483646 w 127"/>
                <a:gd name="T49" fmla="*/ 2147483646 h 68"/>
                <a:gd name="T50" fmla="*/ 2147483646 w 127"/>
                <a:gd name="T51" fmla="*/ 2147483646 h 68"/>
                <a:gd name="T52" fmla="*/ 2147483646 w 127"/>
                <a:gd name="T53" fmla="*/ 2147483646 h 68"/>
                <a:gd name="T54" fmla="*/ 2147483646 w 127"/>
                <a:gd name="T55" fmla="*/ 2147483646 h 68"/>
                <a:gd name="T56" fmla="*/ 2147483646 w 127"/>
                <a:gd name="T57" fmla="*/ 2147483646 h 68"/>
                <a:gd name="T58" fmla="*/ 2147483646 w 127"/>
                <a:gd name="T59" fmla="*/ 2147483646 h 68"/>
                <a:gd name="T60" fmla="*/ 2147483646 w 127"/>
                <a:gd name="T61" fmla="*/ 2147483646 h 68"/>
                <a:gd name="T62" fmla="*/ 2147483646 w 127"/>
                <a:gd name="T63" fmla="*/ 2147483646 h 68"/>
                <a:gd name="T64" fmla="*/ 2147483646 w 127"/>
                <a:gd name="T65" fmla="*/ 2147483646 h 68"/>
                <a:gd name="T66" fmla="*/ 2147483646 w 127"/>
                <a:gd name="T67" fmla="*/ 2147483646 h 68"/>
                <a:gd name="T68" fmla="*/ 2147483646 w 127"/>
                <a:gd name="T69" fmla="*/ 2147483646 h 68"/>
                <a:gd name="T70" fmla="*/ 2147483646 w 127"/>
                <a:gd name="T71" fmla="*/ 2147483646 h 68"/>
                <a:gd name="T72" fmla="*/ 2147483646 w 127"/>
                <a:gd name="T73" fmla="*/ 2147483646 h 68"/>
                <a:gd name="T74" fmla="*/ 2147483646 w 127"/>
                <a:gd name="T75" fmla="*/ 2147483646 h 68"/>
                <a:gd name="T76" fmla="*/ 2147483646 w 127"/>
                <a:gd name="T77" fmla="*/ 2147483646 h 68"/>
                <a:gd name="T78" fmla="*/ 2147483646 w 127"/>
                <a:gd name="T79" fmla="*/ 2147483646 h 68"/>
                <a:gd name="T80" fmla="*/ 2147483646 w 127"/>
                <a:gd name="T81" fmla="*/ 2147483646 h 68"/>
                <a:gd name="T82" fmla="*/ 2147483646 w 127"/>
                <a:gd name="T83" fmla="*/ 2147483646 h 68"/>
                <a:gd name="T84" fmla="*/ 2147483646 w 127"/>
                <a:gd name="T85" fmla="*/ 2147483646 h 68"/>
                <a:gd name="T86" fmla="*/ 2147483646 w 127"/>
                <a:gd name="T87" fmla="*/ 2147483646 h 68"/>
                <a:gd name="T88" fmla="*/ 2147483646 w 127"/>
                <a:gd name="T89" fmla="*/ 2147483646 h 6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7"/>
                <a:gd name="T136" fmla="*/ 0 h 68"/>
                <a:gd name="T137" fmla="*/ 127 w 127"/>
                <a:gd name="T138" fmla="*/ 68 h 6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7" h="68">
                  <a:moveTo>
                    <a:pt x="115" y="46"/>
                  </a:moveTo>
                  <a:cubicBezTo>
                    <a:pt x="111" y="48"/>
                    <a:pt x="106" y="47"/>
                    <a:pt x="102" y="49"/>
                  </a:cubicBezTo>
                  <a:cubicBezTo>
                    <a:pt x="97" y="51"/>
                    <a:pt x="94" y="56"/>
                    <a:pt x="89" y="58"/>
                  </a:cubicBezTo>
                  <a:cubicBezTo>
                    <a:pt x="85" y="60"/>
                    <a:pt x="80" y="58"/>
                    <a:pt x="76" y="60"/>
                  </a:cubicBezTo>
                  <a:cubicBezTo>
                    <a:pt x="73" y="61"/>
                    <a:pt x="73" y="65"/>
                    <a:pt x="70" y="66"/>
                  </a:cubicBezTo>
                  <a:cubicBezTo>
                    <a:pt x="66" y="68"/>
                    <a:pt x="61" y="67"/>
                    <a:pt x="57" y="66"/>
                  </a:cubicBezTo>
                  <a:cubicBezTo>
                    <a:pt x="53" y="65"/>
                    <a:pt x="48" y="65"/>
                    <a:pt x="45" y="63"/>
                  </a:cubicBezTo>
                  <a:cubicBezTo>
                    <a:pt x="44" y="62"/>
                    <a:pt x="46" y="60"/>
                    <a:pt x="45" y="58"/>
                  </a:cubicBezTo>
                  <a:cubicBezTo>
                    <a:pt x="44" y="58"/>
                    <a:pt x="43" y="59"/>
                    <a:pt x="42" y="59"/>
                  </a:cubicBezTo>
                  <a:cubicBezTo>
                    <a:pt x="40" y="59"/>
                    <a:pt x="39" y="59"/>
                    <a:pt x="38" y="58"/>
                  </a:cubicBezTo>
                  <a:cubicBezTo>
                    <a:pt x="37" y="58"/>
                    <a:pt x="37" y="55"/>
                    <a:pt x="36" y="55"/>
                  </a:cubicBezTo>
                  <a:cubicBezTo>
                    <a:pt x="31" y="55"/>
                    <a:pt x="26" y="57"/>
                    <a:pt x="21" y="57"/>
                  </a:cubicBezTo>
                  <a:cubicBezTo>
                    <a:pt x="20" y="57"/>
                    <a:pt x="20" y="56"/>
                    <a:pt x="21" y="55"/>
                  </a:cubicBezTo>
                  <a:cubicBezTo>
                    <a:pt x="24" y="54"/>
                    <a:pt x="29" y="55"/>
                    <a:pt x="32" y="52"/>
                  </a:cubicBezTo>
                  <a:cubicBezTo>
                    <a:pt x="33" y="50"/>
                    <a:pt x="28" y="49"/>
                    <a:pt x="27" y="47"/>
                  </a:cubicBezTo>
                  <a:cubicBezTo>
                    <a:pt x="27" y="46"/>
                    <a:pt x="29" y="46"/>
                    <a:pt x="29" y="45"/>
                  </a:cubicBezTo>
                  <a:cubicBezTo>
                    <a:pt x="28" y="44"/>
                    <a:pt x="26" y="45"/>
                    <a:pt x="25" y="44"/>
                  </a:cubicBezTo>
                  <a:cubicBezTo>
                    <a:pt x="24" y="42"/>
                    <a:pt x="26" y="39"/>
                    <a:pt x="25" y="38"/>
                  </a:cubicBezTo>
                  <a:cubicBezTo>
                    <a:pt x="23" y="37"/>
                    <a:pt x="21" y="38"/>
                    <a:pt x="19" y="38"/>
                  </a:cubicBezTo>
                  <a:cubicBezTo>
                    <a:pt x="15" y="39"/>
                    <a:pt x="11" y="41"/>
                    <a:pt x="8" y="40"/>
                  </a:cubicBezTo>
                  <a:cubicBezTo>
                    <a:pt x="6" y="39"/>
                    <a:pt x="6" y="36"/>
                    <a:pt x="7" y="35"/>
                  </a:cubicBezTo>
                  <a:cubicBezTo>
                    <a:pt x="10" y="34"/>
                    <a:pt x="13" y="35"/>
                    <a:pt x="16" y="35"/>
                  </a:cubicBezTo>
                  <a:cubicBezTo>
                    <a:pt x="18" y="34"/>
                    <a:pt x="21" y="34"/>
                    <a:pt x="23" y="34"/>
                  </a:cubicBezTo>
                  <a:cubicBezTo>
                    <a:pt x="26" y="34"/>
                    <a:pt x="29" y="34"/>
                    <a:pt x="32" y="33"/>
                  </a:cubicBezTo>
                  <a:cubicBezTo>
                    <a:pt x="33" y="33"/>
                    <a:pt x="33" y="31"/>
                    <a:pt x="32" y="31"/>
                  </a:cubicBezTo>
                  <a:cubicBezTo>
                    <a:pt x="30" y="30"/>
                    <a:pt x="28" y="32"/>
                    <a:pt x="26" y="31"/>
                  </a:cubicBezTo>
                  <a:cubicBezTo>
                    <a:pt x="25" y="31"/>
                    <a:pt x="23" y="30"/>
                    <a:pt x="24" y="29"/>
                  </a:cubicBezTo>
                  <a:cubicBezTo>
                    <a:pt x="26" y="27"/>
                    <a:pt x="30" y="29"/>
                    <a:pt x="31" y="27"/>
                  </a:cubicBezTo>
                  <a:cubicBezTo>
                    <a:pt x="32" y="25"/>
                    <a:pt x="29" y="23"/>
                    <a:pt x="27" y="23"/>
                  </a:cubicBezTo>
                  <a:cubicBezTo>
                    <a:pt x="24" y="22"/>
                    <a:pt x="21" y="22"/>
                    <a:pt x="18" y="23"/>
                  </a:cubicBezTo>
                  <a:cubicBezTo>
                    <a:pt x="15" y="24"/>
                    <a:pt x="14" y="26"/>
                    <a:pt x="12" y="27"/>
                  </a:cubicBezTo>
                  <a:cubicBezTo>
                    <a:pt x="11" y="28"/>
                    <a:pt x="9" y="28"/>
                    <a:pt x="8" y="27"/>
                  </a:cubicBezTo>
                  <a:cubicBezTo>
                    <a:pt x="6" y="27"/>
                    <a:pt x="3" y="27"/>
                    <a:pt x="1" y="25"/>
                  </a:cubicBezTo>
                  <a:cubicBezTo>
                    <a:pt x="0" y="24"/>
                    <a:pt x="2" y="22"/>
                    <a:pt x="4" y="22"/>
                  </a:cubicBezTo>
                  <a:cubicBezTo>
                    <a:pt x="5" y="22"/>
                    <a:pt x="7" y="24"/>
                    <a:pt x="8" y="23"/>
                  </a:cubicBezTo>
                  <a:cubicBezTo>
                    <a:pt x="9" y="22"/>
                    <a:pt x="5" y="19"/>
                    <a:pt x="7" y="18"/>
                  </a:cubicBezTo>
                  <a:cubicBezTo>
                    <a:pt x="8" y="17"/>
                    <a:pt x="10" y="21"/>
                    <a:pt x="11" y="21"/>
                  </a:cubicBezTo>
                  <a:cubicBezTo>
                    <a:pt x="13" y="21"/>
                    <a:pt x="14" y="19"/>
                    <a:pt x="13" y="18"/>
                  </a:cubicBezTo>
                  <a:cubicBezTo>
                    <a:pt x="12" y="17"/>
                    <a:pt x="9" y="18"/>
                    <a:pt x="9" y="17"/>
                  </a:cubicBezTo>
                  <a:cubicBezTo>
                    <a:pt x="9" y="15"/>
                    <a:pt x="13" y="16"/>
                    <a:pt x="13" y="15"/>
                  </a:cubicBezTo>
                  <a:cubicBezTo>
                    <a:pt x="13" y="13"/>
                    <a:pt x="10" y="13"/>
                    <a:pt x="10" y="12"/>
                  </a:cubicBezTo>
                  <a:cubicBezTo>
                    <a:pt x="10" y="10"/>
                    <a:pt x="11" y="6"/>
                    <a:pt x="13" y="6"/>
                  </a:cubicBezTo>
                  <a:cubicBezTo>
                    <a:pt x="16" y="7"/>
                    <a:pt x="18" y="11"/>
                    <a:pt x="21" y="13"/>
                  </a:cubicBezTo>
                  <a:cubicBezTo>
                    <a:pt x="23" y="14"/>
                    <a:pt x="25" y="16"/>
                    <a:pt x="27" y="16"/>
                  </a:cubicBezTo>
                  <a:cubicBezTo>
                    <a:pt x="29" y="15"/>
                    <a:pt x="30" y="12"/>
                    <a:pt x="29" y="10"/>
                  </a:cubicBezTo>
                  <a:cubicBezTo>
                    <a:pt x="27" y="8"/>
                    <a:pt x="22" y="9"/>
                    <a:pt x="20" y="7"/>
                  </a:cubicBezTo>
                  <a:cubicBezTo>
                    <a:pt x="19" y="6"/>
                    <a:pt x="25" y="7"/>
                    <a:pt x="25" y="6"/>
                  </a:cubicBezTo>
                  <a:cubicBezTo>
                    <a:pt x="24" y="4"/>
                    <a:pt x="17" y="5"/>
                    <a:pt x="18" y="3"/>
                  </a:cubicBezTo>
                  <a:cubicBezTo>
                    <a:pt x="20" y="0"/>
                    <a:pt x="24" y="1"/>
                    <a:pt x="27" y="2"/>
                  </a:cubicBezTo>
                  <a:cubicBezTo>
                    <a:pt x="30" y="4"/>
                    <a:pt x="31" y="8"/>
                    <a:pt x="33" y="10"/>
                  </a:cubicBezTo>
                  <a:cubicBezTo>
                    <a:pt x="35" y="11"/>
                    <a:pt x="38" y="11"/>
                    <a:pt x="39" y="13"/>
                  </a:cubicBezTo>
                  <a:cubicBezTo>
                    <a:pt x="40" y="14"/>
                    <a:pt x="37" y="14"/>
                    <a:pt x="37" y="15"/>
                  </a:cubicBezTo>
                  <a:cubicBezTo>
                    <a:pt x="37" y="17"/>
                    <a:pt x="41" y="17"/>
                    <a:pt x="41" y="18"/>
                  </a:cubicBezTo>
                  <a:cubicBezTo>
                    <a:pt x="40" y="20"/>
                    <a:pt x="36" y="17"/>
                    <a:pt x="35" y="18"/>
                  </a:cubicBezTo>
                  <a:cubicBezTo>
                    <a:pt x="35" y="21"/>
                    <a:pt x="39" y="22"/>
                    <a:pt x="39" y="24"/>
                  </a:cubicBezTo>
                  <a:cubicBezTo>
                    <a:pt x="40" y="26"/>
                    <a:pt x="38" y="33"/>
                    <a:pt x="40" y="32"/>
                  </a:cubicBezTo>
                  <a:cubicBezTo>
                    <a:pt x="43" y="30"/>
                    <a:pt x="42" y="25"/>
                    <a:pt x="44" y="21"/>
                  </a:cubicBezTo>
                  <a:cubicBezTo>
                    <a:pt x="44" y="21"/>
                    <a:pt x="45" y="21"/>
                    <a:pt x="45" y="21"/>
                  </a:cubicBezTo>
                  <a:cubicBezTo>
                    <a:pt x="46" y="22"/>
                    <a:pt x="45" y="24"/>
                    <a:pt x="46" y="24"/>
                  </a:cubicBezTo>
                  <a:cubicBezTo>
                    <a:pt x="47" y="23"/>
                    <a:pt x="50" y="22"/>
                    <a:pt x="50" y="21"/>
                  </a:cubicBezTo>
                  <a:cubicBezTo>
                    <a:pt x="50" y="17"/>
                    <a:pt x="46" y="14"/>
                    <a:pt x="46" y="11"/>
                  </a:cubicBezTo>
                  <a:cubicBezTo>
                    <a:pt x="46" y="9"/>
                    <a:pt x="50" y="8"/>
                    <a:pt x="51" y="10"/>
                  </a:cubicBezTo>
                  <a:cubicBezTo>
                    <a:pt x="54" y="12"/>
                    <a:pt x="54" y="18"/>
                    <a:pt x="57" y="21"/>
                  </a:cubicBezTo>
                  <a:cubicBezTo>
                    <a:pt x="58" y="22"/>
                    <a:pt x="60" y="23"/>
                    <a:pt x="61" y="22"/>
                  </a:cubicBezTo>
                  <a:cubicBezTo>
                    <a:pt x="62" y="19"/>
                    <a:pt x="60" y="14"/>
                    <a:pt x="62" y="11"/>
                  </a:cubicBezTo>
                  <a:cubicBezTo>
                    <a:pt x="63" y="9"/>
                    <a:pt x="67" y="7"/>
                    <a:pt x="68" y="9"/>
                  </a:cubicBezTo>
                  <a:cubicBezTo>
                    <a:pt x="71" y="11"/>
                    <a:pt x="70" y="16"/>
                    <a:pt x="72" y="19"/>
                  </a:cubicBezTo>
                  <a:cubicBezTo>
                    <a:pt x="73" y="20"/>
                    <a:pt x="76" y="20"/>
                    <a:pt x="76" y="19"/>
                  </a:cubicBezTo>
                  <a:cubicBezTo>
                    <a:pt x="76" y="15"/>
                    <a:pt x="72" y="12"/>
                    <a:pt x="73" y="9"/>
                  </a:cubicBezTo>
                  <a:cubicBezTo>
                    <a:pt x="74" y="7"/>
                    <a:pt x="78" y="9"/>
                    <a:pt x="79" y="11"/>
                  </a:cubicBezTo>
                  <a:cubicBezTo>
                    <a:pt x="80" y="12"/>
                    <a:pt x="78" y="14"/>
                    <a:pt x="79" y="14"/>
                  </a:cubicBezTo>
                  <a:cubicBezTo>
                    <a:pt x="80" y="15"/>
                    <a:pt x="82" y="15"/>
                    <a:pt x="82" y="14"/>
                  </a:cubicBezTo>
                  <a:cubicBezTo>
                    <a:pt x="84" y="13"/>
                    <a:pt x="84" y="10"/>
                    <a:pt x="85" y="8"/>
                  </a:cubicBezTo>
                  <a:cubicBezTo>
                    <a:pt x="86" y="7"/>
                    <a:pt x="88" y="7"/>
                    <a:pt x="89" y="8"/>
                  </a:cubicBezTo>
                  <a:cubicBezTo>
                    <a:pt x="90" y="8"/>
                    <a:pt x="91" y="10"/>
                    <a:pt x="92" y="10"/>
                  </a:cubicBezTo>
                  <a:cubicBezTo>
                    <a:pt x="93" y="9"/>
                    <a:pt x="94" y="8"/>
                    <a:pt x="94" y="6"/>
                  </a:cubicBezTo>
                  <a:cubicBezTo>
                    <a:pt x="94" y="5"/>
                    <a:pt x="92" y="3"/>
                    <a:pt x="93" y="3"/>
                  </a:cubicBezTo>
                  <a:cubicBezTo>
                    <a:pt x="95" y="2"/>
                    <a:pt x="98" y="2"/>
                    <a:pt x="99" y="3"/>
                  </a:cubicBezTo>
                  <a:cubicBezTo>
                    <a:pt x="102" y="4"/>
                    <a:pt x="102" y="7"/>
                    <a:pt x="105" y="8"/>
                  </a:cubicBezTo>
                  <a:cubicBezTo>
                    <a:pt x="107" y="9"/>
                    <a:pt x="108" y="6"/>
                    <a:pt x="110" y="6"/>
                  </a:cubicBezTo>
                  <a:cubicBezTo>
                    <a:pt x="111" y="6"/>
                    <a:pt x="110" y="8"/>
                    <a:pt x="110" y="9"/>
                  </a:cubicBezTo>
                  <a:cubicBezTo>
                    <a:pt x="110" y="10"/>
                    <a:pt x="109" y="12"/>
                    <a:pt x="110" y="13"/>
                  </a:cubicBezTo>
                  <a:cubicBezTo>
                    <a:pt x="111" y="14"/>
                    <a:pt x="114" y="12"/>
                    <a:pt x="114" y="13"/>
                  </a:cubicBezTo>
                  <a:cubicBezTo>
                    <a:pt x="115" y="15"/>
                    <a:pt x="111" y="18"/>
                    <a:pt x="112" y="20"/>
                  </a:cubicBezTo>
                  <a:cubicBezTo>
                    <a:pt x="113" y="21"/>
                    <a:pt x="116" y="19"/>
                    <a:pt x="117" y="20"/>
                  </a:cubicBezTo>
                  <a:cubicBezTo>
                    <a:pt x="119" y="21"/>
                    <a:pt x="122" y="22"/>
                    <a:pt x="122" y="24"/>
                  </a:cubicBezTo>
                  <a:cubicBezTo>
                    <a:pt x="123" y="26"/>
                    <a:pt x="119" y="28"/>
                    <a:pt x="121" y="29"/>
                  </a:cubicBezTo>
                  <a:cubicBezTo>
                    <a:pt x="127" y="33"/>
                    <a:pt x="127" y="34"/>
                    <a:pt x="120" y="32"/>
                  </a:cubicBezTo>
                  <a:cubicBezTo>
                    <a:pt x="118" y="31"/>
                    <a:pt x="122" y="35"/>
                    <a:pt x="121" y="37"/>
                  </a:cubicBezTo>
                  <a:cubicBezTo>
                    <a:pt x="120" y="41"/>
                    <a:pt x="118" y="44"/>
                    <a:pt x="115" y="4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9" name="Freeform 1167"/>
            <p:cNvSpPr>
              <a:spLocks noChangeAspect="1"/>
            </p:cNvSpPr>
            <p:nvPr/>
          </p:nvSpPr>
          <p:spPr bwMode="auto">
            <a:xfrm>
              <a:off x="4619795" y="2847761"/>
              <a:ext cx="96694" cy="142778"/>
            </a:xfrm>
            <a:custGeom>
              <a:avLst/>
              <a:gdLst>
                <a:gd name="T0" fmla="*/ 2147483646 w 55"/>
                <a:gd name="T1" fmla="*/ 2147483646 h 74"/>
                <a:gd name="T2" fmla="*/ 2147483646 w 55"/>
                <a:gd name="T3" fmla="*/ 2147483646 h 74"/>
                <a:gd name="T4" fmla="*/ 2147483646 w 55"/>
                <a:gd name="T5" fmla="*/ 2147483646 h 74"/>
                <a:gd name="T6" fmla="*/ 2147483646 w 55"/>
                <a:gd name="T7" fmla="*/ 2147483646 h 74"/>
                <a:gd name="T8" fmla="*/ 2147483646 w 55"/>
                <a:gd name="T9" fmla="*/ 2147483646 h 74"/>
                <a:gd name="T10" fmla="*/ 2147483646 w 55"/>
                <a:gd name="T11" fmla="*/ 2147483646 h 74"/>
                <a:gd name="T12" fmla="*/ 2147483646 w 55"/>
                <a:gd name="T13" fmla="*/ 2147483646 h 74"/>
                <a:gd name="T14" fmla="*/ 2147483646 w 55"/>
                <a:gd name="T15" fmla="*/ 2147483646 h 74"/>
                <a:gd name="T16" fmla="*/ 2147483646 w 55"/>
                <a:gd name="T17" fmla="*/ 2147483646 h 74"/>
                <a:gd name="T18" fmla="*/ 2147483646 w 55"/>
                <a:gd name="T19" fmla="*/ 2147483646 h 74"/>
                <a:gd name="T20" fmla="*/ 2147483646 w 55"/>
                <a:gd name="T21" fmla="*/ 2147483646 h 74"/>
                <a:gd name="T22" fmla="*/ 2147483646 w 55"/>
                <a:gd name="T23" fmla="*/ 2147483646 h 74"/>
                <a:gd name="T24" fmla="*/ 2147483646 w 55"/>
                <a:gd name="T25" fmla="*/ 2147483646 h 74"/>
                <a:gd name="T26" fmla="*/ 2147483646 w 55"/>
                <a:gd name="T27" fmla="*/ 2147483646 h 74"/>
                <a:gd name="T28" fmla="*/ 2147483646 w 55"/>
                <a:gd name="T29" fmla="*/ 2147483646 h 74"/>
                <a:gd name="T30" fmla="*/ 2147483646 w 55"/>
                <a:gd name="T31" fmla="*/ 2147483646 h 74"/>
                <a:gd name="T32" fmla="*/ 2147483646 w 55"/>
                <a:gd name="T33" fmla="*/ 2147483646 h 74"/>
                <a:gd name="T34" fmla="*/ 2147483646 w 55"/>
                <a:gd name="T35" fmla="*/ 2147483646 h 74"/>
                <a:gd name="T36" fmla="*/ 2147483646 w 55"/>
                <a:gd name="T37" fmla="*/ 2147483646 h 74"/>
                <a:gd name="T38" fmla="*/ 2147483646 w 55"/>
                <a:gd name="T39" fmla="*/ 2147483646 h 74"/>
                <a:gd name="T40" fmla="*/ 2147483646 w 55"/>
                <a:gd name="T41" fmla="*/ 2147483646 h 74"/>
                <a:gd name="T42" fmla="*/ 2147483646 w 55"/>
                <a:gd name="T43" fmla="*/ 2147483646 h 74"/>
                <a:gd name="T44" fmla="*/ 2147483646 w 55"/>
                <a:gd name="T45" fmla="*/ 2147483646 h 74"/>
                <a:gd name="T46" fmla="*/ 2147483646 w 55"/>
                <a:gd name="T47" fmla="*/ 2147483646 h 74"/>
                <a:gd name="T48" fmla="*/ 2147483646 w 55"/>
                <a:gd name="T49" fmla="*/ 2147483646 h 74"/>
                <a:gd name="T50" fmla="*/ 2147483646 w 55"/>
                <a:gd name="T51" fmla="*/ 2147483646 h 74"/>
                <a:gd name="T52" fmla="*/ 2147483646 w 55"/>
                <a:gd name="T53" fmla="*/ 2147483646 h 74"/>
                <a:gd name="T54" fmla="*/ 2147483646 w 55"/>
                <a:gd name="T55" fmla="*/ 2147483646 h 74"/>
                <a:gd name="T56" fmla="*/ 2147483646 w 55"/>
                <a:gd name="T57" fmla="*/ 2147483646 h 74"/>
                <a:gd name="T58" fmla="*/ 2147483646 w 55"/>
                <a:gd name="T59" fmla="*/ 2147483646 h 74"/>
                <a:gd name="T60" fmla="*/ 2147483646 w 55"/>
                <a:gd name="T61" fmla="*/ 2147483646 h 74"/>
                <a:gd name="T62" fmla="*/ 2147483646 w 55"/>
                <a:gd name="T63" fmla="*/ 2147483646 h 74"/>
                <a:gd name="T64" fmla="*/ 2147483646 w 55"/>
                <a:gd name="T65" fmla="*/ 2147483646 h 74"/>
                <a:gd name="T66" fmla="*/ 2147483646 w 55"/>
                <a:gd name="T67" fmla="*/ 2147483646 h 74"/>
                <a:gd name="T68" fmla="*/ 2147483646 w 55"/>
                <a:gd name="T69" fmla="*/ 2147483646 h 74"/>
                <a:gd name="T70" fmla="*/ 2147483646 w 55"/>
                <a:gd name="T71" fmla="*/ 2147483646 h 74"/>
                <a:gd name="T72" fmla="*/ 2147483646 w 55"/>
                <a:gd name="T73" fmla="*/ 2147483646 h 74"/>
                <a:gd name="T74" fmla="*/ 2147483646 w 55"/>
                <a:gd name="T75" fmla="*/ 2147483646 h 74"/>
                <a:gd name="T76" fmla="*/ 0 w 55"/>
                <a:gd name="T77" fmla="*/ 2147483646 h 74"/>
                <a:gd name="T78" fmla="*/ 2147483646 w 55"/>
                <a:gd name="T79" fmla="*/ 2147483646 h 74"/>
                <a:gd name="T80" fmla="*/ 2147483646 w 55"/>
                <a:gd name="T81" fmla="*/ 2147483646 h 74"/>
                <a:gd name="T82" fmla="*/ 2147483646 w 55"/>
                <a:gd name="T83" fmla="*/ 2147483646 h 74"/>
                <a:gd name="T84" fmla="*/ 2147483646 w 55"/>
                <a:gd name="T85" fmla="*/ 2147483646 h 74"/>
                <a:gd name="T86" fmla="*/ 2147483646 w 55"/>
                <a:gd name="T87" fmla="*/ 2147483646 h 74"/>
                <a:gd name="T88" fmla="*/ 2147483646 w 55"/>
                <a:gd name="T89" fmla="*/ 2147483646 h 74"/>
                <a:gd name="T90" fmla="*/ 2147483646 w 55"/>
                <a:gd name="T91" fmla="*/ 2147483646 h 74"/>
                <a:gd name="T92" fmla="*/ 2147483646 w 55"/>
                <a:gd name="T93" fmla="*/ 2147483646 h 74"/>
                <a:gd name="T94" fmla="*/ 2147483646 w 55"/>
                <a:gd name="T95" fmla="*/ 2147483646 h 74"/>
                <a:gd name="T96" fmla="*/ 2147483646 w 55"/>
                <a:gd name="T97" fmla="*/ 2147483646 h 74"/>
                <a:gd name="T98" fmla="*/ 2147483646 w 55"/>
                <a:gd name="T99" fmla="*/ 2147483646 h 74"/>
                <a:gd name="T100" fmla="*/ 2147483646 w 55"/>
                <a:gd name="T101" fmla="*/ 2147483646 h 74"/>
                <a:gd name="T102" fmla="*/ 2147483646 w 55"/>
                <a:gd name="T103" fmla="*/ 2147483646 h 74"/>
                <a:gd name="T104" fmla="*/ 2147483646 w 55"/>
                <a:gd name="T105" fmla="*/ 2147483646 h 74"/>
                <a:gd name="T106" fmla="*/ 2147483646 w 55"/>
                <a:gd name="T107" fmla="*/ 2147483646 h 74"/>
                <a:gd name="T108" fmla="*/ 2147483646 w 55"/>
                <a:gd name="T109" fmla="*/ 2147483646 h 74"/>
                <a:gd name="T110" fmla="*/ 2147483646 w 55"/>
                <a:gd name="T111" fmla="*/ 2147483646 h 74"/>
                <a:gd name="T112" fmla="*/ 2147483646 w 55"/>
                <a:gd name="T113" fmla="*/ 2147483646 h 74"/>
                <a:gd name="T114" fmla="*/ 2147483646 w 55"/>
                <a:gd name="T115" fmla="*/ 0 h 74"/>
                <a:gd name="T116" fmla="*/ 2147483646 w 55"/>
                <a:gd name="T117" fmla="*/ 2147483646 h 7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5"/>
                <a:gd name="T178" fmla="*/ 0 h 74"/>
                <a:gd name="T179" fmla="*/ 55 w 55"/>
                <a:gd name="T180" fmla="*/ 74 h 7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5" h="74">
                  <a:moveTo>
                    <a:pt x="21" y="1"/>
                  </a:moveTo>
                  <a:cubicBezTo>
                    <a:pt x="22" y="3"/>
                    <a:pt x="23" y="5"/>
                    <a:pt x="24" y="6"/>
                  </a:cubicBezTo>
                  <a:cubicBezTo>
                    <a:pt x="25" y="8"/>
                    <a:pt x="26" y="8"/>
                    <a:pt x="27" y="10"/>
                  </a:cubicBezTo>
                  <a:cubicBezTo>
                    <a:pt x="28" y="11"/>
                    <a:pt x="28" y="13"/>
                    <a:pt x="29" y="15"/>
                  </a:cubicBezTo>
                  <a:cubicBezTo>
                    <a:pt x="31" y="17"/>
                    <a:pt x="34" y="17"/>
                    <a:pt x="36" y="19"/>
                  </a:cubicBezTo>
                  <a:cubicBezTo>
                    <a:pt x="37" y="20"/>
                    <a:pt x="34" y="23"/>
                    <a:pt x="36" y="25"/>
                  </a:cubicBezTo>
                  <a:cubicBezTo>
                    <a:pt x="37" y="27"/>
                    <a:pt x="40" y="27"/>
                    <a:pt x="42" y="28"/>
                  </a:cubicBezTo>
                  <a:cubicBezTo>
                    <a:pt x="43" y="28"/>
                    <a:pt x="44" y="30"/>
                    <a:pt x="46" y="30"/>
                  </a:cubicBezTo>
                  <a:cubicBezTo>
                    <a:pt x="47" y="30"/>
                    <a:pt x="46" y="27"/>
                    <a:pt x="47" y="27"/>
                  </a:cubicBezTo>
                  <a:cubicBezTo>
                    <a:pt x="49" y="27"/>
                    <a:pt x="50" y="28"/>
                    <a:pt x="50" y="29"/>
                  </a:cubicBezTo>
                  <a:cubicBezTo>
                    <a:pt x="51" y="30"/>
                    <a:pt x="49" y="30"/>
                    <a:pt x="48" y="31"/>
                  </a:cubicBezTo>
                  <a:cubicBezTo>
                    <a:pt x="48" y="32"/>
                    <a:pt x="49" y="32"/>
                    <a:pt x="49" y="33"/>
                  </a:cubicBezTo>
                  <a:cubicBezTo>
                    <a:pt x="48" y="35"/>
                    <a:pt x="46" y="36"/>
                    <a:pt x="46" y="38"/>
                  </a:cubicBezTo>
                  <a:cubicBezTo>
                    <a:pt x="45" y="40"/>
                    <a:pt x="45" y="43"/>
                    <a:pt x="46" y="46"/>
                  </a:cubicBezTo>
                  <a:cubicBezTo>
                    <a:pt x="47" y="48"/>
                    <a:pt x="50" y="49"/>
                    <a:pt x="51" y="51"/>
                  </a:cubicBezTo>
                  <a:cubicBezTo>
                    <a:pt x="52" y="52"/>
                    <a:pt x="55" y="53"/>
                    <a:pt x="54" y="54"/>
                  </a:cubicBezTo>
                  <a:cubicBezTo>
                    <a:pt x="53" y="56"/>
                    <a:pt x="49" y="55"/>
                    <a:pt x="48" y="57"/>
                  </a:cubicBezTo>
                  <a:cubicBezTo>
                    <a:pt x="47" y="60"/>
                    <a:pt x="48" y="63"/>
                    <a:pt x="48" y="65"/>
                  </a:cubicBezTo>
                  <a:cubicBezTo>
                    <a:pt x="47" y="66"/>
                    <a:pt x="46" y="66"/>
                    <a:pt x="45" y="67"/>
                  </a:cubicBezTo>
                  <a:cubicBezTo>
                    <a:pt x="43" y="67"/>
                    <a:pt x="40" y="66"/>
                    <a:pt x="38" y="66"/>
                  </a:cubicBezTo>
                  <a:cubicBezTo>
                    <a:pt x="37" y="67"/>
                    <a:pt x="36" y="69"/>
                    <a:pt x="35" y="69"/>
                  </a:cubicBezTo>
                  <a:cubicBezTo>
                    <a:pt x="34" y="70"/>
                    <a:pt x="33" y="68"/>
                    <a:pt x="32" y="68"/>
                  </a:cubicBezTo>
                  <a:cubicBezTo>
                    <a:pt x="31" y="68"/>
                    <a:pt x="30" y="69"/>
                    <a:pt x="29" y="71"/>
                  </a:cubicBezTo>
                  <a:cubicBezTo>
                    <a:pt x="29" y="71"/>
                    <a:pt x="30" y="73"/>
                    <a:pt x="29" y="74"/>
                  </a:cubicBezTo>
                  <a:cubicBezTo>
                    <a:pt x="29" y="74"/>
                    <a:pt x="28" y="74"/>
                    <a:pt x="27" y="74"/>
                  </a:cubicBezTo>
                  <a:cubicBezTo>
                    <a:pt x="27" y="72"/>
                    <a:pt x="27" y="70"/>
                    <a:pt x="27" y="68"/>
                  </a:cubicBezTo>
                  <a:cubicBezTo>
                    <a:pt x="26" y="66"/>
                    <a:pt x="24" y="65"/>
                    <a:pt x="23" y="64"/>
                  </a:cubicBezTo>
                  <a:cubicBezTo>
                    <a:pt x="21" y="63"/>
                    <a:pt x="20" y="63"/>
                    <a:pt x="18" y="62"/>
                  </a:cubicBezTo>
                  <a:cubicBezTo>
                    <a:pt x="17" y="62"/>
                    <a:pt x="16" y="61"/>
                    <a:pt x="15" y="62"/>
                  </a:cubicBezTo>
                  <a:cubicBezTo>
                    <a:pt x="14" y="63"/>
                    <a:pt x="14" y="65"/>
                    <a:pt x="13" y="66"/>
                  </a:cubicBezTo>
                  <a:cubicBezTo>
                    <a:pt x="11" y="66"/>
                    <a:pt x="8" y="65"/>
                    <a:pt x="9" y="67"/>
                  </a:cubicBezTo>
                  <a:cubicBezTo>
                    <a:pt x="9" y="69"/>
                    <a:pt x="12" y="69"/>
                    <a:pt x="13" y="70"/>
                  </a:cubicBezTo>
                  <a:cubicBezTo>
                    <a:pt x="13" y="71"/>
                    <a:pt x="13" y="73"/>
                    <a:pt x="13" y="74"/>
                  </a:cubicBezTo>
                  <a:cubicBezTo>
                    <a:pt x="11" y="72"/>
                    <a:pt x="9" y="69"/>
                    <a:pt x="7" y="68"/>
                  </a:cubicBezTo>
                  <a:cubicBezTo>
                    <a:pt x="6" y="67"/>
                    <a:pt x="4" y="67"/>
                    <a:pt x="3" y="66"/>
                  </a:cubicBezTo>
                  <a:cubicBezTo>
                    <a:pt x="3" y="65"/>
                    <a:pt x="5" y="65"/>
                    <a:pt x="5" y="64"/>
                  </a:cubicBezTo>
                  <a:cubicBezTo>
                    <a:pt x="5" y="64"/>
                    <a:pt x="5" y="63"/>
                    <a:pt x="4" y="63"/>
                  </a:cubicBezTo>
                  <a:cubicBezTo>
                    <a:pt x="3" y="63"/>
                    <a:pt x="2" y="63"/>
                    <a:pt x="1" y="63"/>
                  </a:cubicBezTo>
                  <a:cubicBezTo>
                    <a:pt x="1" y="61"/>
                    <a:pt x="0" y="59"/>
                    <a:pt x="0" y="57"/>
                  </a:cubicBezTo>
                  <a:cubicBezTo>
                    <a:pt x="1" y="56"/>
                    <a:pt x="3" y="55"/>
                    <a:pt x="3" y="54"/>
                  </a:cubicBezTo>
                  <a:cubicBezTo>
                    <a:pt x="3" y="52"/>
                    <a:pt x="4" y="50"/>
                    <a:pt x="7" y="50"/>
                  </a:cubicBezTo>
                  <a:cubicBezTo>
                    <a:pt x="8" y="49"/>
                    <a:pt x="6" y="47"/>
                    <a:pt x="7" y="46"/>
                  </a:cubicBezTo>
                  <a:cubicBezTo>
                    <a:pt x="7" y="46"/>
                    <a:pt x="8" y="45"/>
                    <a:pt x="10" y="45"/>
                  </a:cubicBezTo>
                  <a:cubicBezTo>
                    <a:pt x="11" y="45"/>
                    <a:pt x="14" y="47"/>
                    <a:pt x="14" y="45"/>
                  </a:cubicBezTo>
                  <a:cubicBezTo>
                    <a:pt x="14" y="42"/>
                    <a:pt x="10" y="41"/>
                    <a:pt x="10" y="38"/>
                  </a:cubicBezTo>
                  <a:cubicBezTo>
                    <a:pt x="10" y="37"/>
                    <a:pt x="15" y="39"/>
                    <a:pt x="14" y="38"/>
                  </a:cubicBezTo>
                  <a:cubicBezTo>
                    <a:pt x="13" y="35"/>
                    <a:pt x="9" y="35"/>
                    <a:pt x="8" y="32"/>
                  </a:cubicBezTo>
                  <a:cubicBezTo>
                    <a:pt x="7" y="29"/>
                    <a:pt x="11" y="26"/>
                    <a:pt x="11" y="23"/>
                  </a:cubicBezTo>
                  <a:cubicBezTo>
                    <a:pt x="11" y="22"/>
                    <a:pt x="9" y="23"/>
                    <a:pt x="8" y="23"/>
                  </a:cubicBezTo>
                  <a:cubicBezTo>
                    <a:pt x="8" y="22"/>
                    <a:pt x="7" y="21"/>
                    <a:pt x="7" y="19"/>
                  </a:cubicBezTo>
                  <a:cubicBezTo>
                    <a:pt x="8" y="18"/>
                    <a:pt x="10" y="19"/>
                    <a:pt x="10" y="17"/>
                  </a:cubicBezTo>
                  <a:cubicBezTo>
                    <a:pt x="10" y="16"/>
                    <a:pt x="8" y="17"/>
                    <a:pt x="7" y="16"/>
                  </a:cubicBezTo>
                  <a:cubicBezTo>
                    <a:pt x="6" y="15"/>
                    <a:pt x="6" y="14"/>
                    <a:pt x="6" y="13"/>
                  </a:cubicBezTo>
                  <a:cubicBezTo>
                    <a:pt x="6" y="12"/>
                    <a:pt x="6" y="11"/>
                    <a:pt x="6" y="10"/>
                  </a:cubicBezTo>
                  <a:cubicBezTo>
                    <a:pt x="6" y="8"/>
                    <a:pt x="5" y="7"/>
                    <a:pt x="4" y="6"/>
                  </a:cubicBezTo>
                  <a:cubicBezTo>
                    <a:pt x="5" y="5"/>
                    <a:pt x="6" y="4"/>
                    <a:pt x="7" y="3"/>
                  </a:cubicBezTo>
                  <a:cubicBezTo>
                    <a:pt x="9" y="2"/>
                    <a:pt x="10" y="2"/>
                    <a:pt x="12" y="2"/>
                  </a:cubicBezTo>
                  <a:cubicBezTo>
                    <a:pt x="13" y="2"/>
                    <a:pt x="14" y="0"/>
                    <a:pt x="15" y="0"/>
                  </a:cubicBezTo>
                  <a:cubicBezTo>
                    <a:pt x="18" y="0"/>
                    <a:pt x="19" y="1"/>
                    <a:pt x="2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0" name="Freeform 1168"/>
            <p:cNvSpPr>
              <a:spLocks noChangeAspect="1"/>
            </p:cNvSpPr>
            <p:nvPr/>
          </p:nvSpPr>
          <p:spPr bwMode="auto">
            <a:xfrm>
              <a:off x="4629316" y="2868616"/>
              <a:ext cx="89369" cy="142779"/>
            </a:xfrm>
            <a:custGeom>
              <a:avLst/>
              <a:gdLst>
                <a:gd name="T0" fmla="*/ 2147483646 w 61"/>
                <a:gd name="T1" fmla="*/ 2147483646 h 89"/>
                <a:gd name="T2" fmla="*/ 2147483646 w 61"/>
                <a:gd name="T3" fmla="*/ 2147483646 h 89"/>
                <a:gd name="T4" fmla="*/ 2147483646 w 61"/>
                <a:gd name="T5" fmla="*/ 2147483646 h 89"/>
                <a:gd name="T6" fmla="*/ 2147483646 w 61"/>
                <a:gd name="T7" fmla="*/ 2147483646 h 89"/>
                <a:gd name="T8" fmla="*/ 2147483646 w 61"/>
                <a:gd name="T9" fmla="*/ 2147483646 h 89"/>
                <a:gd name="T10" fmla="*/ 2147483646 w 61"/>
                <a:gd name="T11" fmla="*/ 2147483646 h 89"/>
                <a:gd name="T12" fmla="*/ 2147483646 w 61"/>
                <a:gd name="T13" fmla="*/ 2147483646 h 89"/>
                <a:gd name="T14" fmla="*/ 2147483646 w 61"/>
                <a:gd name="T15" fmla="*/ 2147483646 h 89"/>
                <a:gd name="T16" fmla="*/ 2147483646 w 61"/>
                <a:gd name="T17" fmla="*/ 2147483646 h 89"/>
                <a:gd name="T18" fmla="*/ 2147483646 w 61"/>
                <a:gd name="T19" fmla="*/ 2147483646 h 89"/>
                <a:gd name="T20" fmla="*/ 2147483646 w 61"/>
                <a:gd name="T21" fmla="*/ 2147483646 h 89"/>
                <a:gd name="T22" fmla="*/ 2147483646 w 61"/>
                <a:gd name="T23" fmla="*/ 2147483646 h 89"/>
                <a:gd name="T24" fmla="*/ 2147483646 w 61"/>
                <a:gd name="T25" fmla="*/ 2147483646 h 89"/>
                <a:gd name="T26" fmla="*/ 2147483646 w 61"/>
                <a:gd name="T27" fmla="*/ 2147483646 h 89"/>
                <a:gd name="T28" fmla="*/ 2147483646 w 61"/>
                <a:gd name="T29" fmla="*/ 2147483646 h 89"/>
                <a:gd name="T30" fmla="*/ 2147483646 w 61"/>
                <a:gd name="T31" fmla="*/ 2147483646 h 89"/>
                <a:gd name="T32" fmla="*/ 2147483646 w 61"/>
                <a:gd name="T33" fmla="*/ 2147483646 h 89"/>
                <a:gd name="T34" fmla="*/ 2147483646 w 61"/>
                <a:gd name="T35" fmla="*/ 2147483646 h 89"/>
                <a:gd name="T36" fmla="*/ 2147483646 w 61"/>
                <a:gd name="T37" fmla="*/ 2147483646 h 89"/>
                <a:gd name="T38" fmla="*/ 2147483646 w 61"/>
                <a:gd name="T39" fmla="*/ 2147483646 h 89"/>
                <a:gd name="T40" fmla="*/ 2147483646 w 61"/>
                <a:gd name="T41" fmla="*/ 2147483646 h 89"/>
                <a:gd name="T42" fmla="*/ 2147483646 w 61"/>
                <a:gd name="T43" fmla="*/ 2147483646 h 89"/>
                <a:gd name="T44" fmla="*/ 2147483646 w 61"/>
                <a:gd name="T45" fmla="*/ 2147483646 h 89"/>
                <a:gd name="T46" fmla="*/ 2147483646 w 61"/>
                <a:gd name="T47" fmla="*/ 2147483646 h 89"/>
                <a:gd name="T48" fmla="*/ 2147483646 w 61"/>
                <a:gd name="T49" fmla="*/ 2147483646 h 89"/>
                <a:gd name="T50" fmla="*/ 2147483646 w 61"/>
                <a:gd name="T51" fmla="*/ 2147483646 h 89"/>
                <a:gd name="T52" fmla="*/ 2147483646 w 61"/>
                <a:gd name="T53" fmla="*/ 2147483646 h 89"/>
                <a:gd name="T54" fmla="*/ 2147483646 w 61"/>
                <a:gd name="T55" fmla="*/ 2147483646 h 89"/>
                <a:gd name="T56" fmla="*/ 2147483646 w 61"/>
                <a:gd name="T57" fmla="*/ 2147483646 h 89"/>
                <a:gd name="T58" fmla="*/ 2147483646 w 61"/>
                <a:gd name="T59" fmla="*/ 2147483646 h 89"/>
                <a:gd name="T60" fmla="*/ 2147483646 w 61"/>
                <a:gd name="T61" fmla="*/ 2147483646 h 89"/>
                <a:gd name="T62" fmla="*/ 2147483646 w 61"/>
                <a:gd name="T63" fmla="*/ 2147483646 h 89"/>
                <a:gd name="T64" fmla="*/ 2147483646 w 61"/>
                <a:gd name="T65" fmla="*/ 2147483646 h 89"/>
                <a:gd name="T66" fmla="*/ 2147483646 w 61"/>
                <a:gd name="T67" fmla="*/ 2147483646 h 89"/>
                <a:gd name="T68" fmla="*/ 2147483646 w 61"/>
                <a:gd name="T69" fmla="*/ 2147483646 h 89"/>
                <a:gd name="T70" fmla="*/ 2147483646 w 61"/>
                <a:gd name="T71" fmla="*/ 2147483646 h 89"/>
                <a:gd name="T72" fmla="*/ 2147483646 w 61"/>
                <a:gd name="T73" fmla="*/ 2147483646 h 89"/>
                <a:gd name="T74" fmla="*/ 2147483646 w 61"/>
                <a:gd name="T75" fmla="*/ 2147483646 h 89"/>
                <a:gd name="T76" fmla="*/ 2147483646 w 61"/>
                <a:gd name="T77" fmla="*/ 2147483646 h 89"/>
                <a:gd name="T78" fmla="*/ 2147483646 w 61"/>
                <a:gd name="T79" fmla="*/ 2147483646 h 89"/>
                <a:gd name="T80" fmla="*/ 0 w 61"/>
                <a:gd name="T81" fmla="*/ 2147483646 h 89"/>
                <a:gd name="T82" fmla="*/ 2147483646 w 61"/>
                <a:gd name="T83" fmla="*/ 2147483646 h 89"/>
                <a:gd name="T84" fmla="*/ 2147483646 w 61"/>
                <a:gd name="T85" fmla="*/ 2147483646 h 89"/>
                <a:gd name="T86" fmla="*/ 2147483646 w 61"/>
                <a:gd name="T87" fmla="*/ 0 h 89"/>
                <a:gd name="T88" fmla="*/ 2147483646 w 61"/>
                <a:gd name="T89" fmla="*/ 2147483646 h 8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1"/>
                <a:gd name="T136" fmla="*/ 0 h 89"/>
                <a:gd name="T137" fmla="*/ 61 w 61"/>
                <a:gd name="T138" fmla="*/ 89 h 8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1" h="89">
                  <a:moveTo>
                    <a:pt x="20" y="1"/>
                  </a:moveTo>
                  <a:cubicBezTo>
                    <a:pt x="21" y="4"/>
                    <a:pt x="23" y="6"/>
                    <a:pt x="24" y="7"/>
                  </a:cubicBezTo>
                  <a:cubicBezTo>
                    <a:pt x="25" y="10"/>
                    <a:pt x="26" y="10"/>
                    <a:pt x="27" y="12"/>
                  </a:cubicBezTo>
                  <a:cubicBezTo>
                    <a:pt x="29" y="13"/>
                    <a:pt x="29" y="16"/>
                    <a:pt x="30" y="18"/>
                  </a:cubicBezTo>
                  <a:cubicBezTo>
                    <a:pt x="32" y="20"/>
                    <a:pt x="36" y="20"/>
                    <a:pt x="38" y="23"/>
                  </a:cubicBezTo>
                  <a:cubicBezTo>
                    <a:pt x="39" y="24"/>
                    <a:pt x="36" y="28"/>
                    <a:pt x="38" y="30"/>
                  </a:cubicBezTo>
                  <a:cubicBezTo>
                    <a:pt x="39" y="32"/>
                    <a:pt x="43" y="32"/>
                    <a:pt x="45" y="34"/>
                  </a:cubicBezTo>
                  <a:cubicBezTo>
                    <a:pt x="47" y="34"/>
                    <a:pt x="48" y="36"/>
                    <a:pt x="50" y="36"/>
                  </a:cubicBezTo>
                  <a:cubicBezTo>
                    <a:pt x="51" y="36"/>
                    <a:pt x="50" y="32"/>
                    <a:pt x="51" y="32"/>
                  </a:cubicBezTo>
                  <a:cubicBezTo>
                    <a:pt x="54" y="32"/>
                    <a:pt x="55" y="34"/>
                    <a:pt x="55" y="35"/>
                  </a:cubicBezTo>
                  <a:cubicBezTo>
                    <a:pt x="56" y="36"/>
                    <a:pt x="54" y="36"/>
                    <a:pt x="53" y="37"/>
                  </a:cubicBezTo>
                  <a:cubicBezTo>
                    <a:pt x="53" y="38"/>
                    <a:pt x="54" y="38"/>
                    <a:pt x="54" y="40"/>
                  </a:cubicBezTo>
                  <a:cubicBezTo>
                    <a:pt x="53" y="42"/>
                    <a:pt x="50" y="43"/>
                    <a:pt x="50" y="46"/>
                  </a:cubicBezTo>
                  <a:cubicBezTo>
                    <a:pt x="49" y="48"/>
                    <a:pt x="49" y="52"/>
                    <a:pt x="50" y="55"/>
                  </a:cubicBezTo>
                  <a:cubicBezTo>
                    <a:pt x="51" y="58"/>
                    <a:pt x="55" y="59"/>
                    <a:pt x="56" y="61"/>
                  </a:cubicBezTo>
                  <a:cubicBezTo>
                    <a:pt x="57" y="63"/>
                    <a:pt x="61" y="64"/>
                    <a:pt x="60" y="65"/>
                  </a:cubicBezTo>
                  <a:cubicBezTo>
                    <a:pt x="59" y="67"/>
                    <a:pt x="54" y="66"/>
                    <a:pt x="53" y="69"/>
                  </a:cubicBezTo>
                  <a:cubicBezTo>
                    <a:pt x="51" y="72"/>
                    <a:pt x="53" y="76"/>
                    <a:pt x="53" y="78"/>
                  </a:cubicBezTo>
                  <a:cubicBezTo>
                    <a:pt x="51" y="79"/>
                    <a:pt x="50" y="79"/>
                    <a:pt x="49" y="81"/>
                  </a:cubicBezTo>
                  <a:cubicBezTo>
                    <a:pt x="47" y="81"/>
                    <a:pt x="43" y="79"/>
                    <a:pt x="41" y="79"/>
                  </a:cubicBezTo>
                  <a:cubicBezTo>
                    <a:pt x="39" y="81"/>
                    <a:pt x="38" y="83"/>
                    <a:pt x="37" y="83"/>
                  </a:cubicBezTo>
                  <a:cubicBezTo>
                    <a:pt x="36" y="84"/>
                    <a:pt x="35" y="82"/>
                    <a:pt x="33" y="82"/>
                  </a:cubicBezTo>
                  <a:cubicBezTo>
                    <a:pt x="32" y="82"/>
                    <a:pt x="31" y="83"/>
                    <a:pt x="30" y="85"/>
                  </a:cubicBezTo>
                  <a:cubicBezTo>
                    <a:pt x="30" y="85"/>
                    <a:pt x="31" y="88"/>
                    <a:pt x="30" y="89"/>
                  </a:cubicBezTo>
                  <a:cubicBezTo>
                    <a:pt x="30" y="89"/>
                    <a:pt x="29" y="89"/>
                    <a:pt x="27" y="89"/>
                  </a:cubicBezTo>
                  <a:cubicBezTo>
                    <a:pt x="27" y="87"/>
                    <a:pt x="27" y="84"/>
                    <a:pt x="27" y="82"/>
                  </a:cubicBezTo>
                  <a:cubicBezTo>
                    <a:pt x="26" y="79"/>
                    <a:pt x="24" y="78"/>
                    <a:pt x="23" y="77"/>
                  </a:cubicBezTo>
                  <a:cubicBezTo>
                    <a:pt x="20" y="76"/>
                    <a:pt x="23" y="68"/>
                    <a:pt x="21" y="67"/>
                  </a:cubicBezTo>
                  <a:cubicBezTo>
                    <a:pt x="18" y="63"/>
                    <a:pt x="8" y="56"/>
                    <a:pt x="7" y="54"/>
                  </a:cubicBezTo>
                  <a:cubicBezTo>
                    <a:pt x="8" y="54"/>
                    <a:pt x="12" y="57"/>
                    <a:pt x="12" y="54"/>
                  </a:cubicBezTo>
                  <a:cubicBezTo>
                    <a:pt x="12" y="51"/>
                    <a:pt x="7" y="49"/>
                    <a:pt x="7" y="46"/>
                  </a:cubicBezTo>
                  <a:cubicBezTo>
                    <a:pt x="7" y="45"/>
                    <a:pt x="13" y="47"/>
                    <a:pt x="12" y="46"/>
                  </a:cubicBezTo>
                  <a:cubicBezTo>
                    <a:pt x="11" y="42"/>
                    <a:pt x="6" y="42"/>
                    <a:pt x="5" y="38"/>
                  </a:cubicBezTo>
                  <a:cubicBezTo>
                    <a:pt x="3" y="35"/>
                    <a:pt x="8" y="31"/>
                    <a:pt x="8" y="28"/>
                  </a:cubicBezTo>
                  <a:cubicBezTo>
                    <a:pt x="8" y="26"/>
                    <a:pt x="6" y="28"/>
                    <a:pt x="5" y="28"/>
                  </a:cubicBezTo>
                  <a:cubicBezTo>
                    <a:pt x="5" y="26"/>
                    <a:pt x="3" y="25"/>
                    <a:pt x="3" y="23"/>
                  </a:cubicBezTo>
                  <a:cubicBezTo>
                    <a:pt x="5" y="22"/>
                    <a:pt x="7" y="23"/>
                    <a:pt x="7" y="20"/>
                  </a:cubicBezTo>
                  <a:cubicBezTo>
                    <a:pt x="7" y="19"/>
                    <a:pt x="5" y="20"/>
                    <a:pt x="3" y="19"/>
                  </a:cubicBezTo>
                  <a:cubicBezTo>
                    <a:pt x="2" y="18"/>
                    <a:pt x="2" y="17"/>
                    <a:pt x="2" y="16"/>
                  </a:cubicBezTo>
                  <a:cubicBezTo>
                    <a:pt x="2" y="14"/>
                    <a:pt x="2" y="13"/>
                    <a:pt x="2" y="12"/>
                  </a:cubicBezTo>
                  <a:cubicBezTo>
                    <a:pt x="2" y="10"/>
                    <a:pt x="1" y="8"/>
                    <a:pt x="0" y="7"/>
                  </a:cubicBezTo>
                  <a:cubicBezTo>
                    <a:pt x="1" y="6"/>
                    <a:pt x="2" y="5"/>
                    <a:pt x="3" y="4"/>
                  </a:cubicBezTo>
                  <a:cubicBezTo>
                    <a:pt x="6" y="2"/>
                    <a:pt x="7" y="2"/>
                    <a:pt x="9" y="2"/>
                  </a:cubicBezTo>
                  <a:cubicBezTo>
                    <a:pt x="11" y="2"/>
                    <a:pt x="12" y="0"/>
                    <a:pt x="13" y="0"/>
                  </a:cubicBezTo>
                  <a:cubicBezTo>
                    <a:pt x="17" y="0"/>
                    <a:pt x="18" y="1"/>
                    <a:pt x="20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1" name="Rectangle 1208"/>
            <p:cNvSpPr>
              <a:spLocks noChangeArrowheads="1"/>
            </p:cNvSpPr>
            <p:nvPr/>
          </p:nvSpPr>
          <p:spPr bwMode="auto">
            <a:xfrm>
              <a:off x="4350222" y="3176631"/>
              <a:ext cx="713975" cy="141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fr-FR" sz="900" b="1">
                <a:solidFill>
                  <a:srgbClr val="000000"/>
                </a:solidFill>
              </a:endParaRPr>
            </a:p>
          </p:txBody>
        </p:sp>
        <p:sp>
          <p:nvSpPr>
            <p:cNvPr id="192" name="Rectangle 1210"/>
            <p:cNvSpPr>
              <a:spLocks noChangeArrowheads="1"/>
            </p:cNvSpPr>
            <p:nvPr/>
          </p:nvSpPr>
          <p:spPr bwMode="auto">
            <a:xfrm>
              <a:off x="3857959" y="2605520"/>
              <a:ext cx="802857" cy="210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ts val="1300"/>
                </a:lnSpc>
              </a:pPr>
              <a:endParaRPr lang="fr-FR" sz="1000" b="1">
                <a:solidFill>
                  <a:srgbClr val="000000"/>
                </a:solidFill>
              </a:endParaRPr>
            </a:p>
          </p:txBody>
        </p:sp>
        <p:sp>
          <p:nvSpPr>
            <p:cNvPr id="193" name="Rectangle 1222"/>
            <p:cNvSpPr>
              <a:spLocks noChangeArrowheads="1"/>
            </p:cNvSpPr>
            <p:nvPr/>
          </p:nvSpPr>
          <p:spPr bwMode="auto">
            <a:xfrm>
              <a:off x="4445452" y="3025831"/>
              <a:ext cx="731069" cy="17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fr-FR" sz="900" b="1">
                <a:solidFill>
                  <a:srgbClr val="000000"/>
                </a:solidFill>
              </a:endParaRPr>
            </a:p>
          </p:txBody>
        </p:sp>
        <p:sp>
          <p:nvSpPr>
            <p:cNvPr id="194" name="Rectangle 1232"/>
            <p:cNvSpPr>
              <a:spLocks noChangeArrowheads="1"/>
            </p:cNvSpPr>
            <p:nvPr/>
          </p:nvSpPr>
          <p:spPr bwMode="auto">
            <a:xfrm>
              <a:off x="3798626" y="2461938"/>
              <a:ext cx="999175" cy="174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r" eaLnBrk="1" hangingPunct="1"/>
              <a:endParaRPr lang="fr-FR" sz="1000" b="1">
                <a:solidFill>
                  <a:srgbClr val="000000"/>
                </a:solidFill>
              </a:endParaRPr>
            </a:p>
          </p:txBody>
        </p:sp>
        <p:sp>
          <p:nvSpPr>
            <p:cNvPr id="195" name="Rectangle 1238"/>
            <p:cNvSpPr>
              <a:spLocks noChangeArrowheads="1"/>
            </p:cNvSpPr>
            <p:nvPr/>
          </p:nvSpPr>
          <p:spPr bwMode="auto">
            <a:xfrm>
              <a:off x="4124325" y="2919413"/>
              <a:ext cx="942975" cy="14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fr-FR" sz="1000" b="1">
                <a:solidFill>
                  <a:srgbClr val="000000"/>
                </a:solidFill>
              </a:endParaRPr>
            </a:p>
          </p:txBody>
        </p:sp>
      </p:grpSp>
      <p:sp>
        <p:nvSpPr>
          <p:cNvPr id="196" name="TextBox 195"/>
          <p:cNvSpPr txBox="1"/>
          <p:nvPr/>
        </p:nvSpPr>
        <p:spPr>
          <a:xfrm>
            <a:off x="914063" y="4072289"/>
            <a:ext cx="697522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u="sng" dirty="0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Renato </a:t>
            </a:r>
            <a:r>
              <a:rPr lang="hr-HR" sz="2000" b="1" u="sng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Tomaš</a:t>
            </a:r>
            <a:r>
              <a:rPr lang="en-GB" sz="2000" dirty="0" smtClean="0">
                <a:solidFill>
                  <a:srgbClr val="56585B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hr-HR" sz="2000" dirty="0" smtClean="0">
                <a:solidFill>
                  <a:srgbClr val="56585B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r-HR" sz="2000" dirty="0" smtClean="0">
                <a:solidFill>
                  <a:srgbClr val="7030A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Aleksandar </a:t>
            </a:r>
            <a:r>
              <a:rPr lang="hr-HR" sz="2000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Tot</a:t>
            </a:r>
            <a:r>
              <a:rPr lang="hr-HR" sz="2000" dirty="0" smtClean="0">
                <a:solidFill>
                  <a:srgbClr val="56585B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hr-HR" sz="2000" dirty="0" smtClean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Marija </a:t>
            </a:r>
            <a:r>
              <a:rPr lang="hr-HR" sz="2000" dirty="0" err="1" smtClean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Bešter</a:t>
            </a:r>
            <a:r>
              <a:rPr lang="hr-HR" sz="2000" dirty="0" smtClean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-Rogač</a:t>
            </a:r>
          </a:p>
          <a:p>
            <a:r>
              <a:rPr lang="hr-HR" sz="2000" dirty="0" smtClean="0">
                <a:solidFill>
                  <a:srgbClr val="56585B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solidFill>
                  <a:srgbClr val="56585B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hr-HR" b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Faculty</a:t>
            </a:r>
            <a:r>
              <a:rPr lang="hr-HR" b="1" dirty="0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r-HR" b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hr-HR" b="1" dirty="0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r-HR" b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Chemsity</a:t>
            </a:r>
            <a:r>
              <a:rPr lang="hr-HR" b="1" dirty="0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r-HR" b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and</a:t>
            </a:r>
            <a:r>
              <a:rPr lang="hr-HR" b="1" dirty="0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Technology, University </a:t>
            </a:r>
            <a:r>
              <a:rPr lang="hr-HR" b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hr-HR" b="1" dirty="0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Split, Croatia; E-mail: rtomas@ktf-split.hr</a:t>
            </a:r>
          </a:p>
          <a:p>
            <a:endParaRPr lang="hr-HR" dirty="0" smtClean="0">
              <a:solidFill>
                <a:srgbClr val="FF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hr-HR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Faculty</a:t>
            </a:r>
            <a:r>
              <a:rPr lang="hr-HR" dirty="0" smtClean="0">
                <a:solidFill>
                  <a:srgbClr val="7030A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r-HR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hr-HR" dirty="0" smtClean="0">
                <a:solidFill>
                  <a:srgbClr val="7030A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r-HR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Sciences</a:t>
            </a:r>
            <a:r>
              <a:rPr lang="hr-HR" dirty="0" smtClean="0">
                <a:solidFill>
                  <a:srgbClr val="7030A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University </a:t>
            </a:r>
            <a:r>
              <a:rPr lang="hr-HR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hr-HR" dirty="0" smtClean="0">
                <a:solidFill>
                  <a:srgbClr val="7030A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Novi Sad, </a:t>
            </a:r>
            <a:r>
              <a:rPr lang="hr-HR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Serbia</a:t>
            </a:r>
            <a:endParaRPr lang="hr-HR" dirty="0" smtClean="0">
              <a:solidFill>
                <a:srgbClr val="7030A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hr-HR" dirty="0" smtClean="0">
              <a:solidFill>
                <a:srgbClr val="7030A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hr-HR" dirty="0" err="1" smtClean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Faculty</a:t>
            </a:r>
            <a:r>
              <a:rPr lang="hr-HR" dirty="0" smtClean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r-HR" dirty="0" err="1" smtClean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hr-HR" dirty="0" smtClean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r-HR" dirty="0" err="1" smtClean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Chemistry</a:t>
            </a:r>
            <a:r>
              <a:rPr lang="hr-HR" dirty="0" smtClean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r-HR" dirty="0" err="1" smtClean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and</a:t>
            </a:r>
            <a:r>
              <a:rPr lang="hr-HR" dirty="0" smtClean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Chemical Technology, University </a:t>
            </a:r>
            <a:r>
              <a:rPr lang="hr-HR" dirty="0" err="1" smtClean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hr-HR" dirty="0" smtClean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Ljubljana, </a:t>
            </a:r>
            <a:r>
              <a:rPr lang="hr-HR" dirty="0" err="1" smtClean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Slovenia</a:t>
            </a:r>
            <a:endParaRPr lang="hr-HR" dirty="0" smtClean="0">
              <a:solidFill>
                <a:srgbClr val="00B05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97" name="Picture 196"/>
          <p:cNvPicPr/>
          <p:nvPr/>
        </p:nvPicPr>
        <p:blipFill>
          <a:blip r:embed="rId2"/>
          <a:stretch>
            <a:fillRect/>
          </a:stretch>
        </p:blipFill>
        <p:spPr>
          <a:xfrm>
            <a:off x="1371224" y="233953"/>
            <a:ext cx="3105150" cy="15748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02315" y="436163"/>
            <a:ext cx="1757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/>
              <a:t>COST CM1206</a:t>
            </a:r>
            <a:endParaRPr lang="en-GB" b="1" dirty="0"/>
          </a:p>
        </p:txBody>
      </p:sp>
      <p:sp>
        <p:nvSpPr>
          <p:cNvPr id="3" name="Rectangle 2"/>
          <p:cNvSpPr/>
          <p:nvPr/>
        </p:nvSpPr>
        <p:spPr>
          <a:xfrm>
            <a:off x="4476374" y="84638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r-HR" sz="1600" b="1" dirty="0" err="1">
                <a:solidFill>
                  <a:srgbClr val="00B050"/>
                </a:solidFill>
              </a:rPr>
              <a:t>Advances</a:t>
            </a:r>
            <a:r>
              <a:rPr lang="hr-HR" sz="1600" b="1" dirty="0">
                <a:solidFill>
                  <a:srgbClr val="00B050"/>
                </a:solidFill>
              </a:rPr>
              <a:t> on Green Technologies, </a:t>
            </a:r>
            <a:endParaRPr lang="hr-HR" sz="1600" b="1" dirty="0" smtClean="0">
              <a:solidFill>
                <a:srgbClr val="00B050"/>
              </a:solidFill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hr-HR" sz="1600" b="1" dirty="0" smtClean="0">
                <a:solidFill>
                  <a:srgbClr val="00B050"/>
                </a:solidFill>
              </a:rPr>
              <a:t>April </a:t>
            </a:r>
            <a:r>
              <a:rPr lang="hr-HR" sz="1600" b="1" dirty="0">
                <a:solidFill>
                  <a:srgbClr val="00B050"/>
                </a:solidFill>
              </a:rPr>
              <a:t>18-20, 2016, Poznan, </a:t>
            </a:r>
            <a:r>
              <a:rPr lang="hr-HR" sz="1600" b="1" dirty="0" err="1">
                <a:solidFill>
                  <a:srgbClr val="00B050"/>
                </a:solidFill>
              </a:rPr>
              <a:t>Poland</a:t>
            </a:r>
            <a:endParaRPr lang="en-GB" sz="1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51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sz="quarter" idx="13"/>
          </p:nvPr>
        </p:nvSpPr>
        <p:spPr bwMode="auto">
          <a:xfrm>
            <a:off x="1413127" y="234990"/>
            <a:ext cx="7062787" cy="849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sz="3200" dirty="0" smtClean="0">
                <a:solidFill>
                  <a:schemeClr val="tx2"/>
                </a:solidFill>
              </a:rPr>
              <a:t>EXPERIMENTAL SETUP</a:t>
            </a:r>
            <a:endParaRPr lang="en-US" sz="3200" dirty="0" smtClean="0">
              <a:solidFill>
                <a:schemeClr val="tx2"/>
              </a:solidFill>
            </a:endParaRPr>
          </a:p>
        </p:txBody>
      </p:sp>
      <p:pic>
        <p:nvPicPr>
          <p:cNvPr id="7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152" y="6272768"/>
            <a:ext cx="141197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13"/>
          <p:cNvSpPr txBox="1">
            <a:spLocks/>
          </p:cNvSpPr>
          <p:nvPr/>
        </p:nvSpPr>
        <p:spPr bwMode="auto">
          <a:xfrm>
            <a:off x="710984" y="1084303"/>
            <a:ext cx="8070684" cy="492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endParaRPr lang="hr-HR" altLang="en-US" sz="2000" dirty="0" smtClean="0">
              <a:solidFill>
                <a:schemeClr val="accent2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endParaRPr lang="hr-HR" altLang="en-US" sz="2000" dirty="0">
              <a:solidFill>
                <a:schemeClr val="accent2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endParaRPr lang="hr-HR" altLang="en-US" sz="2000" dirty="0">
              <a:solidFill>
                <a:schemeClr val="accent2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endParaRPr lang="en-US" altLang="en-US" sz="2000" dirty="0">
              <a:solidFill>
                <a:schemeClr val="accent2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endParaRPr lang="hr-HR" altLang="en-US" sz="2000" dirty="0" smtClean="0">
              <a:solidFill>
                <a:schemeClr val="accent2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endParaRPr lang="hr-HR" altLang="en-US" sz="2000" dirty="0">
              <a:solidFill>
                <a:schemeClr val="accent2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endParaRPr lang="hr-HR" altLang="en-US" sz="2000" dirty="0" smtClean="0">
              <a:solidFill>
                <a:schemeClr val="accent2"/>
              </a:solidFill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2050" name="Picture 2" descr="F:\ILs_izracun_Poljska\Fotografija02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30" y="1084303"/>
            <a:ext cx="3643870" cy="241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ILs_izracun_Poljska\Fotografija02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770" y="1084303"/>
            <a:ext cx="3889674" cy="241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ILs_izracun_Poljska\Fotografija022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562" y="3688146"/>
            <a:ext cx="4566466" cy="23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17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sz="quarter" idx="13"/>
          </p:nvPr>
        </p:nvSpPr>
        <p:spPr bwMode="auto">
          <a:xfrm>
            <a:off x="1413127" y="234990"/>
            <a:ext cx="7062787" cy="849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sz="3200" dirty="0" smtClean="0">
                <a:solidFill>
                  <a:schemeClr val="tx2"/>
                </a:solidFill>
              </a:rPr>
              <a:t>EXPERIMENTAL SETUP</a:t>
            </a:r>
            <a:endParaRPr lang="en-US" sz="3200" dirty="0" smtClean="0">
              <a:solidFill>
                <a:schemeClr val="tx2"/>
              </a:solidFill>
            </a:endParaRPr>
          </a:p>
        </p:txBody>
      </p:sp>
      <p:pic>
        <p:nvPicPr>
          <p:cNvPr id="7" name="Picture 1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152" y="6272768"/>
            <a:ext cx="141197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13"/>
          <p:cNvSpPr txBox="1">
            <a:spLocks/>
          </p:cNvSpPr>
          <p:nvPr/>
        </p:nvSpPr>
        <p:spPr bwMode="auto">
          <a:xfrm>
            <a:off x="710984" y="1084303"/>
            <a:ext cx="8070684" cy="506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hr-HR" altLang="en-US" sz="2000" dirty="0" err="1" smtClean="0"/>
              <a:t>Molarity</a:t>
            </a:r>
            <a:r>
              <a:rPr lang="hr-HR" altLang="en-US" sz="2000" dirty="0" smtClean="0"/>
              <a:t> (</a:t>
            </a:r>
            <a:r>
              <a:rPr lang="hr-HR" altLang="en-US" sz="2000" i="1" dirty="0" smtClean="0"/>
              <a:t>c</a:t>
            </a:r>
            <a:r>
              <a:rPr lang="hr-HR" altLang="en-US" sz="2000" dirty="0" smtClean="0"/>
              <a:t> / mol dm</a:t>
            </a:r>
            <a:r>
              <a:rPr lang="hr-HR" sz="2000" baseline="30000" dirty="0" smtClean="0"/>
              <a:t>-3</a:t>
            </a:r>
            <a:r>
              <a:rPr lang="hr-HR" altLang="en-US" sz="2000" dirty="0" smtClean="0"/>
              <a:t>) </a:t>
            </a:r>
            <a:r>
              <a:rPr lang="hr-HR" altLang="en-US" sz="2000" dirty="0" err="1" smtClean="0"/>
              <a:t>was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obtained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from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the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molality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and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density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data</a:t>
            </a:r>
            <a:r>
              <a:rPr lang="hr-HR" altLang="en-US" sz="2000" dirty="0" smtClean="0"/>
              <a:t>:</a:t>
            </a:r>
          </a:p>
          <a:p>
            <a:pPr algn="just" eaLnBrk="1" hangingPunct="1">
              <a:spcBef>
                <a:spcPct val="20000"/>
              </a:spcBef>
            </a:pPr>
            <a:endParaRPr lang="hr-HR" altLang="en-US" sz="2000" dirty="0" smtClean="0">
              <a:solidFill>
                <a:schemeClr val="accent2"/>
              </a:solidFill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2475281"/>
              </p:ext>
            </p:extLst>
          </p:nvPr>
        </p:nvGraphicFramePr>
        <p:xfrm>
          <a:off x="2985916" y="2088291"/>
          <a:ext cx="2945328" cy="1059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6" name="Equation" r:id="rId5" imgW="1841500" imgH="660400" progId="Equation.3">
                  <p:embed/>
                </p:oleObj>
              </mc:Choice>
              <mc:Fallback>
                <p:oleObj name="Equation" r:id="rId5" imgW="1841500" imgH="6604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5916" y="2088291"/>
                        <a:ext cx="2945328" cy="10595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own Arrow 4"/>
          <p:cNvSpPr/>
          <p:nvPr/>
        </p:nvSpPr>
        <p:spPr>
          <a:xfrm rot="16200000">
            <a:off x="4670855" y="3727451"/>
            <a:ext cx="753762" cy="154459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TextBox 5"/>
          <p:cNvSpPr txBox="1"/>
          <p:nvPr/>
        </p:nvSpPr>
        <p:spPr>
          <a:xfrm>
            <a:off x="2384854" y="3985852"/>
            <a:ext cx="169287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dirty="0" err="1" smtClean="0"/>
              <a:t>Experimental</a:t>
            </a:r>
            <a:r>
              <a:rPr lang="hr-HR" dirty="0" smtClean="0"/>
              <a:t> </a:t>
            </a:r>
            <a:r>
              <a:rPr lang="hr-HR" dirty="0" err="1" smtClean="0"/>
              <a:t>densities</a:t>
            </a:r>
            <a:r>
              <a:rPr lang="hr-HR" dirty="0" smtClean="0"/>
              <a:t>, </a:t>
            </a:r>
            <a:r>
              <a:rPr lang="hr-HR" i="1" dirty="0" smtClean="0"/>
              <a:t>d</a:t>
            </a:r>
          </a:p>
          <a:p>
            <a:r>
              <a:rPr lang="hr-HR" dirty="0" err="1" smtClean="0"/>
              <a:t>Experimental</a:t>
            </a:r>
            <a:r>
              <a:rPr lang="hr-HR" dirty="0" smtClean="0"/>
              <a:t> </a:t>
            </a:r>
            <a:r>
              <a:rPr lang="hr-HR" dirty="0" err="1" smtClean="0"/>
              <a:t>viscosities</a:t>
            </a:r>
            <a:r>
              <a:rPr lang="hr-HR" dirty="0" smtClean="0"/>
              <a:t>, </a:t>
            </a:r>
            <a:r>
              <a:rPr lang="hr-HR" i="1" dirty="0" smtClean="0">
                <a:sym typeface="Symbol"/>
              </a:rPr>
              <a:t></a:t>
            </a:r>
            <a:endParaRPr lang="hr-HR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5931244" y="3838028"/>
            <a:ext cx="2755556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b="1" i="1" dirty="0">
                <a:solidFill>
                  <a:srgbClr val="FF0000"/>
                </a:solidFill>
              </a:rPr>
              <a:t>d</a:t>
            </a:r>
            <a:r>
              <a:rPr lang="hr-HR" b="1" dirty="0" smtClean="0">
                <a:solidFill>
                  <a:srgbClr val="FF0000"/>
                </a:solidFill>
              </a:rPr>
              <a:t>,</a:t>
            </a:r>
            <a:r>
              <a:rPr lang="hr-HR" b="1" i="1" dirty="0" smtClean="0">
                <a:solidFill>
                  <a:srgbClr val="FF0000"/>
                </a:solidFill>
                <a:sym typeface="Symbol"/>
              </a:rPr>
              <a:t>  = f</a:t>
            </a:r>
            <a:r>
              <a:rPr lang="hr-HR" b="1" dirty="0" smtClean="0">
                <a:solidFill>
                  <a:srgbClr val="FF0000"/>
                </a:solidFill>
                <a:sym typeface="Symbol"/>
              </a:rPr>
              <a:t>(</a:t>
            </a:r>
            <a:r>
              <a:rPr lang="hr-HR" b="1" dirty="0" smtClean="0">
                <a:solidFill>
                  <a:srgbClr val="FF0000"/>
                </a:solidFill>
              </a:rPr>
              <a:t> </a:t>
            </a:r>
            <a:r>
              <a:rPr lang="hr-HR" b="1" i="1" dirty="0" err="1" smtClean="0">
                <a:solidFill>
                  <a:srgbClr val="FF0000"/>
                </a:solidFill>
              </a:rPr>
              <a:t>c</a:t>
            </a:r>
            <a:r>
              <a:rPr lang="hr-HR" b="1" dirty="0" smtClean="0">
                <a:solidFill>
                  <a:srgbClr val="FF0000"/>
                </a:solidFill>
              </a:rPr>
              <a:t>, </a:t>
            </a:r>
            <a:r>
              <a:rPr lang="hr-HR" b="1" i="1" dirty="0" err="1" smtClean="0">
                <a:solidFill>
                  <a:srgbClr val="FF0000"/>
                </a:solidFill>
              </a:rPr>
              <a:t>T</a:t>
            </a:r>
            <a:r>
              <a:rPr lang="hr-HR" b="1" dirty="0" smtClean="0">
                <a:solidFill>
                  <a:srgbClr val="FF0000"/>
                </a:solidFill>
              </a:rPr>
              <a:t>)</a:t>
            </a:r>
            <a:endParaRPr lang="hr-HR" b="1" i="1" dirty="0" smtClean="0">
              <a:solidFill>
                <a:srgbClr val="FF0000"/>
              </a:solidFill>
            </a:endParaRPr>
          </a:p>
          <a:p>
            <a:endParaRPr lang="hr-HR" sz="800" i="1" dirty="0" smtClean="0"/>
          </a:p>
          <a:p>
            <a:r>
              <a:rPr lang="hr-HR" b="1" dirty="0" smtClean="0">
                <a:sym typeface="Symbol"/>
              </a:rPr>
              <a:t></a:t>
            </a:r>
            <a:r>
              <a:rPr lang="hr-HR" b="1" dirty="0" smtClean="0"/>
              <a:t>0.005 M </a:t>
            </a:r>
            <a:r>
              <a:rPr lang="hr-HR" b="1" dirty="0" smtClean="0">
                <a:sym typeface="Symbol"/>
              </a:rPr>
              <a:t> </a:t>
            </a:r>
            <a:r>
              <a:rPr lang="hr-HR" b="1" i="1" dirty="0" smtClean="0">
                <a:sym typeface="Symbol"/>
              </a:rPr>
              <a:t>c</a:t>
            </a:r>
            <a:r>
              <a:rPr lang="hr-HR" b="1" dirty="0" smtClean="0">
                <a:sym typeface="Symbol"/>
              </a:rPr>
              <a:t>  </a:t>
            </a:r>
            <a:r>
              <a:rPr lang="hr-HR" b="1" dirty="0">
                <a:sym typeface="Symbol"/>
              </a:rPr>
              <a:t> </a:t>
            </a:r>
            <a:r>
              <a:rPr lang="hr-HR" b="1" dirty="0" smtClean="0">
                <a:sym typeface="Symbol"/>
              </a:rPr>
              <a:t>0.1 M</a:t>
            </a:r>
          </a:p>
          <a:p>
            <a:r>
              <a:rPr lang="hr-HR" b="1" dirty="0" smtClean="0">
                <a:sym typeface="Symbol"/>
              </a:rPr>
              <a:t>273.15 </a:t>
            </a:r>
            <a:r>
              <a:rPr lang="hr-HR" b="1" dirty="0">
                <a:sym typeface="Symbol"/>
              </a:rPr>
              <a:t> </a:t>
            </a:r>
            <a:r>
              <a:rPr lang="hr-HR" b="1" i="1" dirty="0" smtClean="0">
                <a:sym typeface="Symbol"/>
              </a:rPr>
              <a:t>T  </a:t>
            </a:r>
            <a:r>
              <a:rPr lang="hr-HR" b="1" dirty="0" smtClean="0">
                <a:sym typeface="Symbol"/>
              </a:rPr>
              <a:t>/ K 303.15</a:t>
            </a:r>
            <a:endParaRPr lang="hr-HR" b="1" dirty="0">
              <a:sym typeface="Symbol"/>
            </a:endParaRPr>
          </a:p>
          <a:p>
            <a:endParaRPr lang="hr-HR" i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877330" y="5733535"/>
            <a:ext cx="7023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 smtClean="0"/>
              <a:t>Reference: R. </a:t>
            </a:r>
            <a:r>
              <a:rPr lang="hr-HR" sz="1400" dirty="0" err="1" smtClean="0"/>
              <a:t>Tomaš</a:t>
            </a:r>
            <a:r>
              <a:rPr lang="hr-HR" sz="1400" dirty="0" smtClean="0"/>
              <a:t>, T. Jovanović, M. </a:t>
            </a:r>
            <a:r>
              <a:rPr lang="hr-HR" sz="1400" dirty="0" err="1" smtClean="0"/>
              <a:t>Bešter</a:t>
            </a:r>
            <a:r>
              <a:rPr lang="hr-HR" sz="1400" dirty="0" smtClean="0"/>
              <a:t>-Rogač, </a:t>
            </a:r>
            <a:r>
              <a:rPr lang="hr-HR" sz="1400" i="1" dirty="0" smtClean="0"/>
              <a:t>Acta </a:t>
            </a:r>
            <a:r>
              <a:rPr lang="hr-HR" sz="1400" i="1" dirty="0" err="1" smtClean="0"/>
              <a:t>Chim</a:t>
            </a:r>
            <a:r>
              <a:rPr lang="hr-HR" sz="1400" i="1" dirty="0" smtClean="0"/>
              <a:t>. Slov</a:t>
            </a:r>
            <a:r>
              <a:rPr lang="hr-HR" sz="1400" dirty="0" smtClean="0"/>
              <a:t>. </a:t>
            </a:r>
            <a:r>
              <a:rPr lang="hr-HR" sz="1400" b="1" dirty="0" smtClean="0"/>
              <a:t>62</a:t>
            </a:r>
            <a:r>
              <a:rPr lang="hr-HR" sz="1400" dirty="0" smtClean="0"/>
              <a:t> (2015) 531.</a:t>
            </a: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395100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sz="quarter" idx="13"/>
          </p:nvPr>
        </p:nvSpPr>
        <p:spPr bwMode="auto">
          <a:xfrm>
            <a:off x="1413127" y="234990"/>
            <a:ext cx="7062787" cy="849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sz="3200" dirty="0" smtClean="0">
                <a:solidFill>
                  <a:schemeClr val="tx2"/>
                </a:solidFill>
              </a:rPr>
              <a:t>RESULTS</a:t>
            </a:r>
            <a:endParaRPr lang="en-US" sz="3200" dirty="0" smtClean="0">
              <a:solidFill>
                <a:schemeClr val="tx2"/>
              </a:solidFill>
            </a:endParaRPr>
          </a:p>
        </p:txBody>
      </p:sp>
      <p:pic>
        <p:nvPicPr>
          <p:cNvPr id="7" name="Picture 1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152" y="6272768"/>
            <a:ext cx="141197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13"/>
          <p:cNvSpPr txBox="1">
            <a:spLocks/>
          </p:cNvSpPr>
          <p:nvPr/>
        </p:nvSpPr>
        <p:spPr bwMode="auto">
          <a:xfrm>
            <a:off x="710984" y="741405"/>
            <a:ext cx="8070684" cy="553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hr-HR" altLang="en-US" sz="2000" b="1" dirty="0" err="1" smtClean="0"/>
              <a:t>Viscosity</a:t>
            </a:r>
            <a:r>
              <a:rPr lang="hr-HR" altLang="en-US" sz="2000" b="1" dirty="0" smtClean="0"/>
              <a:t> </a:t>
            </a:r>
            <a:r>
              <a:rPr lang="hr-HR" altLang="en-US" sz="2000" b="1" dirty="0" err="1" smtClean="0"/>
              <a:t>and</a:t>
            </a:r>
            <a:r>
              <a:rPr lang="hr-HR" altLang="en-US" sz="2000" b="1" dirty="0" smtClean="0"/>
              <a:t> </a:t>
            </a:r>
            <a:r>
              <a:rPr lang="hr-HR" altLang="en-US" sz="2000" b="1" dirty="0" err="1" smtClean="0"/>
              <a:t>density</a:t>
            </a:r>
            <a:r>
              <a:rPr lang="hr-HR" altLang="en-US" sz="2000" b="1" dirty="0" smtClean="0"/>
              <a:t> for (</a:t>
            </a:r>
            <a:r>
              <a:rPr lang="hr-HR" altLang="en-US" sz="2000" b="1" dirty="0" err="1" smtClean="0"/>
              <a:t>DMIMCl</a:t>
            </a:r>
            <a:r>
              <a:rPr lang="hr-HR" altLang="en-US" sz="2000" b="1" dirty="0" smtClean="0"/>
              <a:t> + </a:t>
            </a:r>
            <a:r>
              <a:rPr lang="hr-HR" altLang="en-US" sz="2000" b="1" dirty="0" err="1" smtClean="0"/>
              <a:t>water</a:t>
            </a:r>
            <a:r>
              <a:rPr lang="hr-HR" altLang="en-US" sz="2000" b="1" dirty="0" smtClean="0"/>
              <a:t>):</a:t>
            </a:r>
            <a:endParaRPr lang="hr-HR" sz="2000" b="1" dirty="0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4099" name="Picture 3" descr="F:\ILs_izracun_Poljska\Fig_1_P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84303"/>
            <a:ext cx="4621427" cy="518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93" y="2068470"/>
            <a:ext cx="12668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3163788"/>
              </p:ext>
            </p:extLst>
          </p:nvPr>
        </p:nvGraphicFramePr>
        <p:xfrm>
          <a:off x="6076993" y="5284100"/>
          <a:ext cx="1241425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Equation" r:id="rId7" imgW="1244060" imgH="317362" progId="Equation.3">
                  <p:embed/>
                </p:oleObj>
              </mc:Choice>
              <mc:Fallback>
                <p:oleObj name="Equation" r:id="rId7" imgW="1244060" imgH="317362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6993" y="5284100"/>
                        <a:ext cx="1241425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258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sz="quarter" idx="13"/>
          </p:nvPr>
        </p:nvSpPr>
        <p:spPr bwMode="auto">
          <a:xfrm>
            <a:off x="1413127" y="234990"/>
            <a:ext cx="7062787" cy="849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sz="3200" dirty="0" smtClean="0">
                <a:solidFill>
                  <a:schemeClr val="tx2"/>
                </a:solidFill>
              </a:rPr>
              <a:t>RESULTS</a:t>
            </a:r>
            <a:endParaRPr lang="en-US" sz="3200" dirty="0" smtClean="0">
              <a:solidFill>
                <a:schemeClr val="tx2"/>
              </a:solidFill>
            </a:endParaRPr>
          </a:p>
        </p:txBody>
      </p:sp>
      <p:pic>
        <p:nvPicPr>
          <p:cNvPr id="7" name="Picture 1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152" y="6272768"/>
            <a:ext cx="141197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13"/>
          <p:cNvSpPr txBox="1">
            <a:spLocks/>
          </p:cNvSpPr>
          <p:nvPr/>
        </p:nvSpPr>
        <p:spPr bwMode="auto">
          <a:xfrm>
            <a:off x="710984" y="741405"/>
            <a:ext cx="8070684" cy="580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hr-HR" altLang="en-US" sz="2000" b="1" dirty="0" err="1" smtClean="0"/>
              <a:t>Viscosity</a:t>
            </a:r>
            <a:r>
              <a:rPr lang="hr-HR" altLang="en-US" sz="2000" b="1" dirty="0" smtClean="0"/>
              <a:t> </a:t>
            </a:r>
            <a:r>
              <a:rPr lang="hr-HR" altLang="en-US" sz="2000" b="1" dirty="0" err="1" smtClean="0"/>
              <a:t>and</a:t>
            </a:r>
            <a:r>
              <a:rPr lang="hr-HR" altLang="en-US" sz="2000" b="1" dirty="0" smtClean="0"/>
              <a:t> </a:t>
            </a:r>
            <a:r>
              <a:rPr lang="hr-HR" altLang="en-US" sz="2000" b="1" dirty="0" err="1" smtClean="0"/>
              <a:t>density</a:t>
            </a:r>
            <a:r>
              <a:rPr lang="hr-HR" altLang="en-US" sz="2000" b="1" dirty="0" smtClean="0"/>
              <a:t> for (</a:t>
            </a:r>
            <a:r>
              <a:rPr lang="hr-HR" altLang="en-US" sz="2000" b="1" dirty="0" err="1" smtClean="0"/>
              <a:t>BMIMCl</a:t>
            </a:r>
            <a:r>
              <a:rPr lang="hr-HR" altLang="en-US" sz="2000" b="1" dirty="0" smtClean="0"/>
              <a:t> + </a:t>
            </a:r>
            <a:r>
              <a:rPr lang="hr-HR" altLang="en-US" sz="2000" b="1" dirty="0" err="1" smtClean="0"/>
              <a:t>water</a:t>
            </a:r>
            <a:r>
              <a:rPr lang="hr-HR" altLang="en-US" sz="2000" b="1" dirty="0" smtClean="0"/>
              <a:t>):</a:t>
            </a:r>
            <a:endParaRPr lang="hr-HR" sz="2000" b="1" dirty="0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5122" name="Picture 2" descr="F:\ILs_izracun_Poljska\Fig_2_P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644" y="1084302"/>
            <a:ext cx="4873643" cy="531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403" y="2117896"/>
            <a:ext cx="12763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9682061"/>
              </p:ext>
            </p:extLst>
          </p:nvPr>
        </p:nvGraphicFramePr>
        <p:xfrm>
          <a:off x="6016453" y="5276335"/>
          <a:ext cx="1257300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8" name="Equation" r:id="rId7" imgW="1256755" imgH="317362" progId="Equation.3">
                  <p:embed/>
                </p:oleObj>
              </mc:Choice>
              <mc:Fallback>
                <p:oleObj name="Equation" r:id="rId7" imgW="1256755" imgH="317362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6453" y="5276335"/>
                        <a:ext cx="1257300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200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91481" y="4633784"/>
            <a:ext cx="3435178" cy="133453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Rounded Rectangle 3"/>
          <p:cNvSpPr/>
          <p:nvPr/>
        </p:nvSpPr>
        <p:spPr>
          <a:xfrm>
            <a:off x="1346808" y="1544595"/>
            <a:ext cx="5894251" cy="139631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578" name="Content Placeholder 2"/>
          <p:cNvSpPr>
            <a:spLocks noGrp="1"/>
          </p:cNvSpPr>
          <p:nvPr>
            <p:ph sz="quarter" idx="13"/>
          </p:nvPr>
        </p:nvSpPr>
        <p:spPr bwMode="auto">
          <a:xfrm>
            <a:off x="1413127" y="234990"/>
            <a:ext cx="7062787" cy="849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sz="3200" dirty="0" smtClean="0">
                <a:solidFill>
                  <a:schemeClr val="tx2"/>
                </a:solidFill>
              </a:rPr>
              <a:t>RESULTS</a:t>
            </a:r>
            <a:endParaRPr lang="en-US" sz="3200" dirty="0" smtClean="0">
              <a:solidFill>
                <a:schemeClr val="tx2"/>
              </a:solidFill>
            </a:endParaRPr>
          </a:p>
        </p:txBody>
      </p:sp>
      <p:pic>
        <p:nvPicPr>
          <p:cNvPr id="7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152" y="6272768"/>
            <a:ext cx="141197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13"/>
          <p:cNvSpPr txBox="1">
            <a:spLocks/>
          </p:cNvSpPr>
          <p:nvPr/>
        </p:nvSpPr>
        <p:spPr bwMode="auto">
          <a:xfrm>
            <a:off x="710984" y="741405"/>
            <a:ext cx="8070684" cy="553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hr-HR" sz="2000" b="1" dirty="0" err="1" smtClean="0"/>
              <a:t>Relative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viscosity</a:t>
            </a:r>
            <a:r>
              <a:rPr lang="hr-HR" sz="2000" b="1" dirty="0" smtClean="0"/>
              <a:t> (</a:t>
            </a:r>
            <a:r>
              <a:rPr lang="hr-HR" sz="2000" b="1" i="1" dirty="0">
                <a:solidFill>
                  <a:srgbClr val="FF0000"/>
                </a:solidFill>
                <a:sym typeface="Symbol"/>
              </a:rPr>
              <a:t></a:t>
            </a:r>
            <a:r>
              <a:rPr lang="hr-HR" sz="2000" b="1" baseline="-25000" dirty="0">
                <a:solidFill>
                  <a:srgbClr val="FF0000"/>
                </a:solidFill>
              </a:rPr>
              <a:t>r</a:t>
            </a:r>
            <a:r>
              <a:rPr lang="hr-HR" sz="2000" b="1" dirty="0">
                <a:solidFill>
                  <a:srgbClr val="FF0000"/>
                </a:solidFill>
              </a:rPr>
              <a:t> = </a:t>
            </a:r>
            <a:r>
              <a:rPr lang="hr-HR" sz="2000" b="1" i="1" dirty="0">
                <a:solidFill>
                  <a:srgbClr val="FF0000"/>
                </a:solidFill>
                <a:sym typeface="Symbol"/>
              </a:rPr>
              <a:t></a:t>
            </a:r>
            <a:r>
              <a:rPr lang="hr-HR" sz="2000" b="1" dirty="0">
                <a:solidFill>
                  <a:srgbClr val="FF0000"/>
                </a:solidFill>
              </a:rPr>
              <a:t> / </a:t>
            </a:r>
            <a:r>
              <a:rPr lang="hr-HR" sz="2000" b="1" i="1" dirty="0">
                <a:solidFill>
                  <a:srgbClr val="FF0000"/>
                </a:solidFill>
                <a:sym typeface="Symbol"/>
              </a:rPr>
              <a:t></a:t>
            </a:r>
            <a:r>
              <a:rPr lang="hr-HR" sz="2000" b="1" baseline="-25000" dirty="0" smtClean="0">
                <a:solidFill>
                  <a:srgbClr val="FF0000"/>
                </a:solidFill>
              </a:rPr>
              <a:t>0</a:t>
            </a:r>
            <a:r>
              <a:rPr lang="hr-HR" sz="2000" b="1" dirty="0" smtClean="0"/>
              <a:t>) </a:t>
            </a:r>
            <a:r>
              <a:rPr lang="hr-HR" sz="2000" b="1" dirty="0" err="1" smtClean="0"/>
              <a:t>data</a:t>
            </a:r>
            <a:r>
              <a:rPr lang="hr-HR" sz="2000" b="1" dirty="0" smtClean="0"/>
              <a:t> for </a:t>
            </a:r>
            <a:r>
              <a:rPr lang="hr-HR" sz="2000" b="1" dirty="0" err="1" smtClean="0"/>
              <a:t>systems</a:t>
            </a:r>
            <a:r>
              <a:rPr lang="hr-HR" sz="2000" b="1" dirty="0" smtClean="0"/>
              <a:t> (</a:t>
            </a:r>
            <a:r>
              <a:rPr lang="hr-HR" sz="2000" b="1" dirty="0" err="1" smtClean="0"/>
              <a:t>DMIMCl</a:t>
            </a:r>
            <a:r>
              <a:rPr lang="hr-HR" sz="2000" b="1" dirty="0" smtClean="0"/>
              <a:t> + </a:t>
            </a:r>
            <a:r>
              <a:rPr lang="hr-HR" sz="2000" b="1" dirty="0" err="1" smtClean="0"/>
              <a:t>water</a:t>
            </a:r>
            <a:r>
              <a:rPr lang="hr-HR" sz="2000" b="1" dirty="0" smtClean="0"/>
              <a:t>) </a:t>
            </a:r>
            <a:r>
              <a:rPr lang="hr-HR" sz="2000" b="1" dirty="0" err="1" smtClean="0"/>
              <a:t>and</a:t>
            </a:r>
            <a:r>
              <a:rPr lang="hr-HR" sz="2000" b="1" dirty="0" smtClean="0"/>
              <a:t> (</a:t>
            </a:r>
            <a:r>
              <a:rPr lang="hr-HR" sz="2000" b="1" dirty="0" err="1" smtClean="0"/>
              <a:t>BMIMCl</a:t>
            </a:r>
            <a:r>
              <a:rPr lang="hr-HR" sz="2000" b="1" dirty="0" smtClean="0"/>
              <a:t> + </a:t>
            </a:r>
            <a:r>
              <a:rPr lang="hr-HR" sz="2000" b="1" dirty="0" err="1" smtClean="0"/>
              <a:t>water</a:t>
            </a:r>
            <a:r>
              <a:rPr lang="hr-HR" sz="2000" b="1" dirty="0" smtClean="0"/>
              <a:t>) are </a:t>
            </a:r>
            <a:r>
              <a:rPr lang="hr-HR" sz="2000" b="1" dirty="0" err="1" smtClean="0"/>
              <a:t>related</a:t>
            </a:r>
            <a:r>
              <a:rPr lang="hr-HR" sz="2000" b="1" dirty="0" smtClean="0"/>
              <a:t> to </a:t>
            </a:r>
            <a:r>
              <a:rPr lang="hr-HR" sz="2000" b="1" dirty="0" err="1" smtClean="0"/>
              <a:t>the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molarity</a:t>
            </a:r>
            <a:r>
              <a:rPr lang="hr-HR" sz="2000" b="1" dirty="0" smtClean="0"/>
              <a:t>:</a:t>
            </a:r>
          </a:p>
          <a:p>
            <a:pPr algn="just" eaLnBrk="1" hangingPunct="1">
              <a:spcBef>
                <a:spcPct val="20000"/>
              </a:spcBef>
            </a:pPr>
            <a:endParaRPr lang="hr-HR" sz="2000" b="1" dirty="0"/>
          </a:p>
          <a:p>
            <a:pPr algn="just" eaLnBrk="1" hangingPunct="1">
              <a:spcBef>
                <a:spcPct val="20000"/>
              </a:spcBef>
            </a:pPr>
            <a:endParaRPr lang="hr-HR" sz="2000" b="1" dirty="0" smtClean="0"/>
          </a:p>
          <a:p>
            <a:pPr algn="just" eaLnBrk="1" hangingPunct="1">
              <a:spcBef>
                <a:spcPct val="20000"/>
              </a:spcBef>
            </a:pPr>
            <a:r>
              <a:rPr lang="hr-HR" sz="2000" b="1" dirty="0" smtClean="0"/>
              <a:t>         </a:t>
            </a:r>
          </a:p>
          <a:p>
            <a:pPr algn="just" eaLnBrk="1" hangingPunct="1">
              <a:spcBef>
                <a:spcPct val="20000"/>
              </a:spcBef>
            </a:pPr>
            <a:r>
              <a:rPr lang="hr-HR" sz="2000" b="1" dirty="0" smtClean="0"/>
              <a:t>                              </a:t>
            </a:r>
            <a:r>
              <a:rPr lang="hr-HR" sz="2000" dirty="0" err="1" smtClean="0"/>
              <a:t>Jones</a:t>
            </a:r>
            <a:r>
              <a:rPr lang="hr-HR" sz="2000" dirty="0" smtClean="0"/>
              <a:t>-Dole </a:t>
            </a:r>
            <a:r>
              <a:rPr lang="hr-HR" sz="2000" dirty="0" err="1" smtClean="0"/>
              <a:t>equation</a:t>
            </a:r>
            <a:endParaRPr lang="hr-HR" sz="2000" dirty="0"/>
          </a:p>
          <a:p>
            <a:pPr algn="just" eaLnBrk="1" hangingPunct="1">
              <a:spcBef>
                <a:spcPct val="20000"/>
              </a:spcBef>
            </a:pPr>
            <a:endParaRPr lang="hr-HR" sz="2000" b="1" dirty="0" smtClean="0"/>
          </a:p>
          <a:p>
            <a:pPr algn="just" eaLnBrk="1" hangingPunct="1">
              <a:spcBef>
                <a:spcPct val="20000"/>
              </a:spcBef>
            </a:pPr>
            <a:r>
              <a:rPr lang="hr-HR" sz="1400" dirty="0" smtClean="0"/>
              <a:t>  </a:t>
            </a:r>
            <a:r>
              <a:rPr lang="hr-HR" sz="1400" dirty="0" err="1" smtClean="0"/>
              <a:t>Ref</a:t>
            </a:r>
            <a:r>
              <a:rPr lang="hr-HR" sz="1400" dirty="0" smtClean="0"/>
              <a:t>.: G</a:t>
            </a:r>
            <a:r>
              <a:rPr lang="hr-HR" sz="1400" dirty="0"/>
              <a:t>. </a:t>
            </a:r>
            <a:r>
              <a:rPr lang="hr-HR" sz="1400" dirty="0" err="1"/>
              <a:t>Jones</a:t>
            </a:r>
            <a:r>
              <a:rPr lang="hr-HR" sz="1400" dirty="0"/>
              <a:t>, M. Dole, </a:t>
            </a:r>
            <a:r>
              <a:rPr lang="hr-HR" sz="1400" i="1" dirty="0"/>
              <a:t>J. Am. </a:t>
            </a:r>
            <a:r>
              <a:rPr lang="hr-HR" sz="1400" i="1" dirty="0" err="1"/>
              <a:t>Chem</a:t>
            </a:r>
            <a:r>
              <a:rPr lang="hr-HR" sz="1400" i="1" dirty="0"/>
              <a:t>. Soc. </a:t>
            </a:r>
            <a:endParaRPr lang="hr-HR" sz="1400" i="1" dirty="0" smtClean="0"/>
          </a:p>
          <a:p>
            <a:pPr algn="just" eaLnBrk="1" hangingPunct="1">
              <a:spcBef>
                <a:spcPct val="20000"/>
              </a:spcBef>
            </a:pPr>
            <a:r>
              <a:rPr lang="hr-HR" sz="1400" dirty="0" smtClean="0"/>
              <a:t>  </a:t>
            </a:r>
            <a:r>
              <a:rPr lang="hr-HR" sz="1400" b="1" dirty="0" smtClean="0"/>
              <a:t>51</a:t>
            </a:r>
            <a:r>
              <a:rPr lang="hr-HR" sz="1400" dirty="0" smtClean="0"/>
              <a:t> </a:t>
            </a:r>
            <a:r>
              <a:rPr lang="hr-HR" sz="1400" dirty="0"/>
              <a:t>(1929</a:t>
            </a:r>
            <a:r>
              <a:rPr lang="hr-HR" sz="1400" dirty="0" smtClean="0"/>
              <a:t>) 2950.</a:t>
            </a:r>
            <a:r>
              <a:rPr lang="hr-HR" sz="1400" b="1" dirty="0" smtClean="0"/>
              <a:t>                                                              </a:t>
            </a:r>
            <a:r>
              <a:rPr lang="hr-HR" sz="2000" b="1" dirty="0" err="1" smtClean="0"/>
              <a:t>viscosity</a:t>
            </a:r>
            <a:r>
              <a:rPr lang="hr-HR" sz="2000" b="1" dirty="0" smtClean="0"/>
              <a:t> </a:t>
            </a:r>
            <a:r>
              <a:rPr lang="hr-HR" sz="2000" b="1" i="1" dirty="0" smtClean="0"/>
              <a:t>A</a:t>
            </a:r>
            <a:r>
              <a:rPr lang="hr-HR" sz="2000" b="1" dirty="0" smtClean="0"/>
              <a:t>-</a:t>
            </a:r>
            <a:r>
              <a:rPr lang="hr-HR" sz="2000" b="1" dirty="0" err="1" smtClean="0"/>
              <a:t>coefficient</a:t>
            </a:r>
            <a:endParaRPr lang="hr-HR" sz="2000" b="1" dirty="0"/>
          </a:p>
          <a:p>
            <a:pPr algn="just" eaLnBrk="1" hangingPunct="1">
              <a:spcBef>
                <a:spcPct val="20000"/>
              </a:spcBef>
            </a:pPr>
            <a:r>
              <a:rPr lang="hr-HR" sz="2000" b="1" dirty="0" smtClean="0"/>
              <a:t>                                                               </a:t>
            </a:r>
            <a:r>
              <a:rPr lang="hr-HR" sz="2000" b="1" dirty="0" err="1" smtClean="0"/>
              <a:t>viscosity</a:t>
            </a:r>
            <a:r>
              <a:rPr lang="hr-HR" sz="2000" b="1" dirty="0" smtClean="0"/>
              <a:t> </a:t>
            </a:r>
            <a:r>
              <a:rPr lang="hr-HR" sz="2000" b="1" i="1" dirty="0" smtClean="0"/>
              <a:t>B</a:t>
            </a:r>
            <a:r>
              <a:rPr lang="hr-HR" sz="2000" b="1" dirty="0" smtClean="0"/>
              <a:t>-</a:t>
            </a:r>
            <a:r>
              <a:rPr lang="hr-HR" sz="2000" b="1" dirty="0" err="1" smtClean="0"/>
              <a:t>coefficient</a:t>
            </a:r>
            <a:endParaRPr lang="hr-HR" sz="2000" b="1" dirty="0" smtClean="0"/>
          </a:p>
          <a:p>
            <a:pPr algn="just" eaLnBrk="1" hangingPunct="1">
              <a:spcBef>
                <a:spcPct val="20000"/>
              </a:spcBef>
            </a:pPr>
            <a:endParaRPr lang="hr-HR" sz="2000" b="1" dirty="0"/>
          </a:p>
          <a:p>
            <a:pPr algn="just" eaLnBrk="1" hangingPunct="1">
              <a:spcBef>
                <a:spcPct val="20000"/>
              </a:spcBef>
            </a:pPr>
            <a:r>
              <a:rPr lang="hr-HR" sz="2000" b="1" dirty="0" smtClean="0"/>
              <a:t>                                                                                 </a:t>
            </a:r>
            <a:r>
              <a:rPr lang="hr-HR" sz="1600" b="1" dirty="0" err="1" smtClean="0"/>
              <a:t>can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be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obtained</a:t>
            </a:r>
            <a:endParaRPr lang="hr-HR" sz="1600" b="1" dirty="0" smtClean="0"/>
          </a:p>
          <a:p>
            <a:pPr algn="just" eaLnBrk="1" hangingPunct="1">
              <a:spcBef>
                <a:spcPct val="20000"/>
              </a:spcBef>
            </a:pPr>
            <a:r>
              <a:rPr lang="hr-HR" sz="1600" b="1" dirty="0"/>
              <a:t> </a:t>
            </a:r>
            <a:r>
              <a:rPr lang="hr-HR" sz="1600" b="1" dirty="0" smtClean="0"/>
              <a:t>                                                                                                  </a:t>
            </a:r>
            <a:r>
              <a:rPr lang="hr-HR" sz="1600" b="1" dirty="0" err="1" smtClean="0"/>
              <a:t>from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the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intercept</a:t>
            </a:r>
            <a:endParaRPr lang="hr-HR" sz="1600" b="1" dirty="0" smtClean="0"/>
          </a:p>
          <a:p>
            <a:pPr algn="just" eaLnBrk="1" hangingPunct="1">
              <a:spcBef>
                <a:spcPct val="20000"/>
              </a:spcBef>
            </a:pPr>
            <a:r>
              <a:rPr lang="hr-HR" sz="1600" b="1" dirty="0"/>
              <a:t> </a:t>
            </a:r>
            <a:r>
              <a:rPr lang="hr-HR" sz="1600" b="1" dirty="0" smtClean="0"/>
              <a:t>                                                                                                  </a:t>
            </a:r>
            <a:r>
              <a:rPr lang="hr-HR" sz="1600" b="1" dirty="0" err="1" smtClean="0"/>
              <a:t>and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the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slope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of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the</a:t>
            </a:r>
            <a:endParaRPr lang="hr-HR" sz="1600" b="1" dirty="0"/>
          </a:p>
          <a:p>
            <a:pPr algn="just" eaLnBrk="1" hangingPunct="1">
              <a:spcBef>
                <a:spcPct val="20000"/>
              </a:spcBef>
            </a:pPr>
            <a:r>
              <a:rPr lang="hr-HR" sz="1600" b="1" dirty="0" smtClean="0"/>
              <a:t>                                                                                                  </a:t>
            </a:r>
            <a:r>
              <a:rPr lang="hr-HR" sz="1600" b="1" dirty="0"/>
              <a:t> </a:t>
            </a:r>
            <a:r>
              <a:rPr lang="hr-HR" sz="1600" b="1" dirty="0" err="1" smtClean="0"/>
              <a:t>straight</a:t>
            </a:r>
            <a:r>
              <a:rPr lang="hr-HR" sz="1600" b="1" dirty="0" smtClean="0"/>
              <a:t> </a:t>
            </a:r>
            <a:r>
              <a:rPr lang="hr-HR" sz="1600" b="1" dirty="0" err="1" smtClean="0"/>
              <a:t>line</a:t>
            </a:r>
            <a:endParaRPr lang="hr-HR" sz="1600" b="1" dirty="0" smtClean="0"/>
          </a:p>
          <a:p>
            <a:pPr algn="just" eaLnBrk="1" hangingPunct="1">
              <a:spcBef>
                <a:spcPct val="20000"/>
              </a:spcBef>
            </a:pPr>
            <a:endParaRPr lang="hr-HR" sz="2000" b="1" dirty="0"/>
          </a:p>
          <a:p>
            <a:pPr algn="just" eaLnBrk="1" hangingPunct="1">
              <a:spcBef>
                <a:spcPct val="20000"/>
              </a:spcBef>
            </a:pPr>
            <a:endParaRPr lang="hr-HR" sz="2000" b="1" dirty="0" smtClean="0"/>
          </a:p>
          <a:p>
            <a:pPr algn="just" eaLnBrk="1" hangingPunct="1">
              <a:spcBef>
                <a:spcPct val="20000"/>
              </a:spcBef>
            </a:pPr>
            <a:endParaRPr lang="hr-HR" sz="2000" b="1" dirty="0"/>
          </a:p>
          <a:p>
            <a:pPr algn="just" eaLnBrk="1" hangingPunct="1">
              <a:spcBef>
                <a:spcPct val="20000"/>
              </a:spcBef>
            </a:pPr>
            <a:endParaRPr lang="hr-HR" sz="2000" b="1" dirty="0" smtClean="0"/>
          </a:p>
          <a:p>
            <a:pPr algn="just" eaLnBrk="1" hangingPunct="1">
              <a:spcBef>
                <a:spcPct val="20000"/>
              </a:spcBef>
            </a:pPr>
            <a:endParaRPr lang="hr-HR" sz="2000" b="1" dirty="0"/>
          </a:p>
          <a:p>
            <a:pPr algn="just" eaLnBrk="1" hangingPunct="1">
              <a:spcBef>
                <a:spcPct val="20000"/>
              </a:spcBef>
            </a:pPr>
            <a:endParaRPr lang="hr-HR" sz="2000" b="1" dirty="0" smtClean="0"/>
          </a:p>
          <a:p>
            <a:pPr algn="just" eaLnBrk="1" hangingPunct="1">
              <a:spcBef>
                <a:spcPct val="20000"/>
              </a:spcBef>
            </a:pPr>
            <a:endParaRPr lang="hr-HR" sz="2000" b="1" dirty="0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08" y="1654002"/>
            <a:ext cx="5523549" cy="795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own Arrow 5"/>
          <p:cNvSpPr/>
          <p:nvPr/>
        </p:nvSpPr>
        <p:spPr>
          <a:xfrm>
            <a:off x="4293933" y="3175686"/>
            <a:ext cx="710553" cy="134688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906" y="4747120"/>
            <a:ext cx="2994606" cy="1069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464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sz="quarter" idx="13"/>
          </p:nvPr>
        </p:nvSpPr>
        <p:spPr bwMode="auto">
          <a:xfrm>
            <a:off x="1413127" y="234990"/>
            <a:ext cx="7062787" cy="849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sz="3200" dirty="0" smtClean="0">
                <a:solidFill>
                  <a:schemeClr val="tx2"/>
                </a:solidFill>
              </a:rPr>
              <a:t>RESULTS</a:t>
            </a:r>
            <a:endParaRPr lang="en-US" sz="3200" dirty="0" smtClean="0">
              <a:solidFill>
                <a:schemeClr val="tx2"/>
              </a:solidFill>
            </a:endParaRPr>
          </a:p>
        </p:txBody>
      </p:sp>
      <p:pic>
        <p:nvPicPr>
          <p:cNvPr id="7" name="Picture 1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152" y="6272768"/>
            <a:ext cx="141197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13"/>
          <p:cNvSpPr txBox="1">
            <a:spLocks/>
          </p:cNvSpPr>
          <p:nvPr/>
        </p:nvSpPr>
        <p:spPr bwMode="auto">
          <a:xfrm>
            <a:off x="710984" y="741406"/>
            <a:ext cx="8327138" cy="541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hr-HR" sz="2000" b="1" dirty="0" err="1" smtClean="0"/>
              <a:t>Viscosity</a:t>
            </a:r>
            <a:r>
              <a:rPr lang="hr-HR" sz="2000" b="1" dirty="0" smtClean="0"/>
              <a:t> </a:t>
            </a:r>
            <a:r>
              <a:rPr lang="hr-HR" sz="2000" b="1" i="1" dirty="0" smtClean="0"/>
              <a:t>A</a:t>
            </a:r>
            <a:r>
              <a:rPr lang="hr-HR" sz="2000" b="1" dirty="0" smtClean="0"/>
              <a:t>-</a:t>
            </a:r>
            <a:r>
              <a:rPr lang="hr-HR" sz="2000" b="1" dirty="0" err="1" smtClean="0"/>
              <a:t>value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also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can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be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calculated</a:t>
            </a:r>
            <a:r>
              <a:rPr lang="hr-HR" sz="2000" b="1" dirty="0" smtClean="0"/>
              <a:t> </a:t>
            </a:r>
            <a:r>
              <a:rPr lang="hr-HR" sz="2000" b="1" u="sng" dirty="0" err="1" smtClean="0"/>
              <a:t>theoretically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from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the</a:t>
            </a:r>
            <a:r>
              <a:rPr lang="hr-HR" sz="2000" b="1" dirty="0" smtClean="0"/>
              <a:t>  </a:t>
            </a:r>
            <a:r>
              <a:rPr lang="hr-HR" sz="2000" b="1" dirty="0" err="1" smtClean="0"/>
              <a:t>ionic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interaction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theory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by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Falkenhagen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and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Vernon</a:t>
            </a:r>
            <a:r>
              <a:rPr lang="hr-HR" sz="2000" b="1" dirty="0" smtClean="0"/>
              <a:t>:</a:t>
            </a:r>
            <a:endParaRPr lang="hr-HR" sz="2000" b="1" dirty="0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4" name="TextBox 3"/>
          <p:cNvSpPr txBox="1"/>
          <p:nvPr/>
        </p:nvSpPr>
        <p:spPr>
          <a:xfrm>
            <a:off x="1413127" y="3555588"/>
            <a:ext cx="5972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dirty="0" err="1"/>
              <a:t>v</a:t>
            </a:r>
            <a:r>
              <a:rPr lang="hr-HR" dirty="0" err="1" smtClean="0"/>
              <a:t>iscosity</a:t>
            </a:r>
            <a:r>
              <a:rPr lang="hr-HR" dirty="0" smtClean="0"/>
              <a:t> </a:t>
            </a:r>
            <a:r>
              <a:rPr lang="hr-HR" i="1" dirty="0" smtClean="0"/>
              <a:t>A</a:t>
            </a:r>
            <a:r>
              <a:rPr lang="hr-HR" dirty="0" smtClean="0"/>
              <a:t>-</a:t>
            </a:r>
            <a:r>
              <a:rPr lang="hr-HR" dirty="0" err="1" smtClean="0"/>
              <a:t>coefficient</a:t>
            </a:r>
            <a:r>
              <a:rPr lang="hr-HR" dirty="0" smtClean="0"/>
              <a:t> is a </a:t>
            </a:r>
            <a:r>
              <a:rPr lang="hr-HR" dirty="0" err="1" smtClean="0"/>
              <a:t>measure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long</a:t>
            </a:r>
            <a:r>
              <a:rPr lang="hr-HR" dirty="0" smtClean="0"/>
              <a:t>-</a:t>
            </a:r>
            <a:r>
              <a:rPr lang="hr-HR" dirty="0" err="1" smtClean="0"/>
              <a:t>range</a:t>
            </a:r>
            <a:r>
              <a:rPr lang="hr-HR" dirty="0" smtClean="0"/>
              <a:t> ion-ion</a:t>
            </a:r>
          </a:p>
          <a:p>
            <a:pPr algn="ctr"/>
            <a:r>
              <a:rPr lang="hr-HR" dirty="0" err="1" smtClean="0"/>
              <a:t>interactions</a:t>
            </a:r>
            <a:endParaRPr lang="hr-HR" dirty="0"/>
          </a:p>
        </p:txBody>
      </p:sp>
      <p:sp>
        <p:nvSpPr>
          <p:cNvPr id="5" name="Down Arrow 4"/>
          <p:cNvSpPr/>
          <p:nvPr/>
        </p:nvSpPr>
        <p:spPr>
          <a:xfrm>
            <a:off x="3781716" y="4274688"/>
            <a:ext cx="346772" cy="157005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TextBox 5"/>
          <p:cNvSpPr txBox="1"/>
          <p:nvPr/>
        </p:nvSpPr>
        <p:spPr>
          <a:xfrm>
            <a:off x="4128487" y="4201919"/>
            <a:ext cx="490963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700" dirty="0" err="1"/>
              <a:t>b</a:t>
            </a:r>
            <a:r>
              <a:rPr lang="hr-HR" sz="1700" dirty="0" err="1" smtClean="0"/>
              <a:t>y</a:t>
            </a:r>
            <a:r>
              <a:rPr lang="hr-HR" sz="1700" dirty="0" smtClean="0"/>
              <a:t> </a:t>
            </a:r>
            <a:r>
              <a:rPr lang="hr-HR" sz="1700" dirty="0" err="1" smtClean="0"/>
              <a:t>help</a:t>
            </a:r>
            <a:r>
              <a:rPr lang="hr-HR" sz="1700" dirty="0" smtClean="0"/>
              <a:t> </a:t>
            </a:r>
            <a:r>
              <a:rPr lang="hr-HR" sz="1700" dirty="0" err="1" smtClean="0"/>
              <a:t>of</a:t>
            </a:r>
            <a:r>
              <a:rPr lang="hr-HR" sz="1700" dirty="0" smtClean="0"/>
              <a:t> </a:t>
            </a:r>
            <a:r>
              <a:rPr lang="hr-HR" sz="1700" dirty="0" err="1" smtClean="0"/>
              <a:t>the</a:t>
            </a:r>
            <a:r>
              <a:rPr lang="hr-HR" sz="1700" dirty="0" smtClean="0"/>
              <a:t> </a:t>
            </a:r>
            <a:r>
              <a:rPr lang="hr-HR" sz="1700" dirty="0" err="1" smtClean="0"/>
              <a:t>values</a:t>
            </a:r>
            <a:r>
              <a:rPr lang="hr-HR" sz="1700" dirty="0" smtClean="0"/>
              <a:t> for </a:t>
            </a:r>
            <a:r>
              <a:rPr lang="hr-HR" sz="1700" i="1" dirty="0">
                <a:sym typeface="Symbol"/>
              </a:rPr>
              <a:t></a:t>
            </a:r>
            <a:r>
              <a:rPr lang="hr-HR" sz="1700" baseline="-25000" dirty="0" smtClean="0"/>
              <a:t>r</a:t>
            </a:r>
            <a:r>
              <a:rPr lang="hr-HR" sz="1700" dirty="0"/>
              <a:t> </a:t>
            </a:r>
            <a:r>
              <a:rPr lang="hr-HR" sz="1700" dirty="0" err="1" smtClean="0"/>
              <a:t>and</a:t>
            </a:r>
            <a:r>
              <a:rPr lang="hr-HR" sz="1700" dirty="0" smtClean="0"/>
              <a:t> </a:t>
            </a:r>
            <a:r>
              <a:rPr lang="hr-HR" sz="1700" i="1" dirty="0" smtClean="0">
                <a:sym typeface="Symbol"/>
              </a:rPr>
              <a:t></a:t>
            </a:r>
            <a:r>
              <a:rPr lang="hr-HR" sz="1700" baseline="-25000" dirty="0"/>
              <a:t>0</a:t>
            </a:r>
            <a:r>
              <a:rPr lang="hr-HR" sz="1700" dirty="0"/>
              <a:t> </a:t>
            </a:r>
            <a:r>
              <a:rPr lang="hr-HR" sz="1700" dirty="0" smtClean="0"/>
              <a:t>for </a:t>
            </a:r>
            <a:r>
              <a:rPr lang="hr-HR" sz="1700" dirty="0" err="1" smtClean="0"/>
              <a:t>water</a:t>
            </a:r>
            <a:r>
              <a:rPr lang="hr-HR" sz="1700" dirty="0" smtClean="0"/>
              <a:t>, </a:t>
            </a:r>
          </a:p>
          <a:p>
            <a:r>
              <a:rPr lang="hr-HR" sz="1700" dirty="0" err="1" smtClean="0"/>
              <a:t>and</a:t>
            </a:r>
            <a:r>
              <a:rPr lang="hr-HR" sz="1700" dirty="0" smtClean="0"/>
              <a:t> </a:t>
            </a:r>
            <a:r>
              <a:rPr lang="hr-HR" sz="1700" dirty="0" err="1" smtClean="0"/>
              <a:t>limiting</a:t>
            </a:r>
            <a:r>
              <a:rPr lang="hr-HR" sz="1700" dirty="0" smtClean="0"/>
              <a:t> </a:t>
            </a:r>
            <a:r>
              <a:rPr lang="hr-HR" sz="1700" dirty="0" err="1" smtClean="0"/>
              <a:t>molar</a:t>
            </a:r>
            <a:r>
              <a:rPr lang="hr-HR" sz="1700" dirty="0" smtClean="0"/>
              <a:t> </a:t>
            </a:r>
            <a:r>
              <a:rPr lang="hr-HR" sz="1700" dirty="0" err="1" smtClean="0"/>
              <a:t>conductivities</a:t>
            </a:r>
            <a:r>
              <a:rPr lang="hr-HR" sz="1700" dirty="0" smtClean="0"/>
              <a:t> </a:t>
            </a:r>
          </a:p>
          <a:p>
            <a:r>
              <a:rPr lang="hr-HR" sz="1700" dirty="0" smtClean="0"/>
              <a:t>at temperature,</a:t>
            </a:r>
            <a:r>
              <a:rPr lang="hr-HR" sz="1700" i="1" dirty="0" smtClean="0"/>
              <a:t>T</a:t>
            </a:r>
            <a:r>
              <a:rPr lang="hr-HR" sz="1700" dirty="0" smtClean="0"/>
              <a:t> </a:t>
            </a:r>
          </a:p>
          <a:p>
            <a:endParaRPr lang="hr-HR" sz="1700" dirty="0"/>
          </a:p>
          <a:p>
            <a:r>
              <a:rPr lang="hr-HR" sz="1700" dirty="0" err="1" smtClean="0"/>
              <a:t>we</a:t>
            </a:r>
            <a:r>
              <a:rPr lang="hr-HR" sz="1700" dirty="0" smtClean="0"/>
              <a:t> </a:t>
            </a:r>
            <a:r>
              <a:rPr lang="hr-HR" sz="1700" dirty="0" err="1" smtClean="0"/>
              <a:t>calculated</a:t>
            </a:r>
            <a:r>
              <a:rPr lang="hr-HR" sz="1700" dirty="0" smtClean="0"/>
              <a:t> </a:t>
            </a:r>
            <a:r>
              <a:rPr lang="hr-HR" sz="1700" i="1" dirty="0" smtClean="0"/>
              <a:t>A</a:t>
            </a:r>
            <a:r>
              <a:rPr lang="hr-HR" sz="1700" dirty="0" smtClean="0"/>
              <a:t>-</a:t>
            </a:r>
            <a:r>
              <a:rPr lang="hr-HR" sz="1700" dirty="0" err="1" smtClean="0"/>
              <a:t>values</a:t>
            </a:r>
            <a:r>
              <a:rPr lang="hr-HR" sz="1700" dirty="0" smtClean="0"/>
              <a:t>! </a:t>
            </a:r>
          </a:p>
          <a:p>
            <a:r>
              <a:rPr lang="hr-HR" sz="1700" dirty="0" smtClean="0"/>
              <a:t>(</a:t>
            </a:r>
            <a:r>
              <a:rPr lang="hr-HR" sz="1700" dirty="0" err="1" smtClean="0"/>
              <a:t>also</a:t>
            </a:r>
            <a:r>
              <a:rPr lang="hr-HR" sz="1700" dirty="0" smtClean="0"/>
              <a:t> </a:t>
            </a:r>
            <a:r>
              <a:rPr lang="hr-HR" sz="1700" dirty="0" err="1" smtClean="0"/>
              <a:t>experimentally</a:t>
            </a:r>
            <a:r>
              <a:rPr lang="hr-HR" sz="1700" dirty="0" smtClean="0"/>
              <a:t> </a:t>
            </a:r>
            <a:r>
              <a:rPr lang="hr-HR" sz="1700" dirty="0" err="1" smtClean="0"/>
              <a:t>from</a:t>
            </a:r>
            <a:r>
              <a:rPr lang="hr-HR" sz="1700" dirty="0" smtClean="0"/>
              <a:t> </a:t>
            </a:r>
            <a:r>
              <a:rPr lang="hr-HR" sz="1700" dirty="0" err="1" smtClean="0"/>
              <a:t>graph</a:t>
            </a:r>
            <a:r>
              <a:rPr lang="hr-HR" sz="1700" dirty="0" smtClean="0"/>
              <a:t>) </a:t>
            </a:r>
            <a:endParaRPr lang="hr-HR" sz="1700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8529994"/>
              </p:ext>
            </p:extLst>
          </p:nvPr>
        </p:nvGraphicFramePr>
        <p:xfrm>
          <a:off x="1613103" y="1940011"/>
          <a:ext cx="5627956" cy="118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r:id="rId5" imgW="2679700" imgH="558800" progId="Equation.DSMT4">
                  <p:embed/>
                </p:oleObj>
              </mc:Choice>
              <mc:Fallback>
                <p:oleObj r:id="rId5" imgW="2679700" imgH="558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3103" y="1940011"/>
                        <a:ext cx="5627956" cy="11857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90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sz="quarter" idx="13"/>
          </p:nvPr>
        </p:nvSpPr>
        <p:spPr bwMode="auto">
          <a:xfrm>
            <a:off x="1413127" y="234990"/>
            <a:ext cx="7062787" cy="849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sz="3200" dirty="0" smtClean="0">
                <a:solidFill>
                  <a:schemeClr val="tx2"/>
                </a:solidFill>
              </a:rPr>
              <a:t>RESULTS</a:t>
            </a:r>
            <a:endParaRPr lang="en-US" sz="3200" dirty="0" smtClean="0">
              <a:solidFill>
                <a:schemeClr val="tx2"/>
              </a:solidFill>
            </a:endParaRPr>
          </a:p>
        </p:txBody>
      </p:sp>
      <p:pic>
        <p:nvPicPr>
          <p:cNvPr id="7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152" y="6272768"/>
            <a:ext cx="141197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13"/>
          <p:cNvSpPr txBox="1">
            <a:spLocks/>
          </p:cNvSpPr>
          <p:nvPr/>
        </p:nvSpPr>
        <p:spPr bwMode="auto">
          <a:xfrm>
            <a:off x="710984" y="741406"/>
            <a:ext cx="8327138" cy="541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endParaRPr lang="hr-HR" sz="2000" b="1" dirty="0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585296"/>
              </p:ext>
            </p:extLst>
          </p:nvPr>
        </p:nvGraphicFramePr>
        <p:xfrm>
          <a:off x="1347607" y="2561628"/>
          <a:ext cx="6610144" cy="27023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1694"/>
                <a:gridCol w="2689225"/>
                <a:gridCol w="2689225"/>
              </a:tblGrid>
              <a:tr h="3002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100" i="1" dirty="0">
                          <a:solidFill>
                            <a:srgbClr val="0000FF"/>
                          </a:solidFill>
                          <a:effectLst/>
                        </a:rPr>
                        <a:t>T</a:t>
                      </a:r>
                      <a:r>
                        <a:rPr lang="hr-HR" sz="1100" dirty="0">
                          <a:solidFill>
                            <a:srgbClr val="0000FF"/>
                          </a:solidFill>
                          <a:effectLst/>
                        </a:rPr>
                        <a:t> / K</a:t>
                      </a:r>
                      <a:endParaRPr lang="hr-HR" sz="11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100" i="1" dirty="0" err="1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hr-HR" sz="1100" baseline="-25000" dirty="0" err="1">
                          <a:solidFill>
                            <a:srgbClr val="0000FF"/>
                          </a:solidFill>
                          <a:effectLst/>
                        </a:rPr>
                        <a:t>DMIMCl</a:t>
                      </a:r>
                      <a:r>
                        <a:rPr lang="hr-HR" sz="1100" dirty="0">
                          <a:solidFill>
                            <a:srgbClr val="0000FF"/>
                          </a:solidFill>
                          <a:effectLst/>
                        </a:rPr>
                        <a:t> / dm</a:t>
                      </a:r>
                      <a:r>
                        <a:rPr lang="hr-HR" sz="1100" baseline="30000" dirty="0">
                          <a:solidFill>
                            <a:srgbClr val="0000FF"/>
                          </a:solidFill>
                          <a:effectLst/>
                        </a:rPr>
                        <a:t>3/2 </a:t>
                      </a:r>
                      <a:r>
                        <a:rPr lang="hr-HR" sz="1100" dirty="0">
                          <a:solidFill>
                            <a:srgbClr val="0000FF"/>
                          </a:solidFill>
                          <a:effectLst/>
                        </a:rPr>
                        <a:t>mol</a:t>
                      </a:r>
                      <a:r>
                        <a:rPr lang="hr-HR" sz="1100" baseline="30000" dirty="0">
                          <a:solidFill>
                            <a:srgbClr val="0000FF"/>
                          </a:solidFill>
                          <a:effectLst/>
                        </a:rPr>
                        <a:t>-1/2</a:t>
                      </a:r>
                      <a:endParaRPr lang="hr-HR" sz="11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100" i="1" dirty="0" err="1">
                          <a:solidFill>
                            <a:srgbClr val="0000FF"/>
                          </a:solidFill>
                          <a:effectLst/>
                        </a:rPr>
                        <a:t>A</a:t>
                      </a:r>
                      <a:r>
                        <a:rPr lang="hr-HR" sz="1100" baseline="-25000" dirty="0" err="1">
                          <a:solidFill>
                            <a:srgbClr val="0000FF"/>
                          </a:solidFill>
                          <a:effectLst/>
                        </a:rPr>
                        <a:t>BMIMCl</a:t>
                      </a:r>
                      <a:r>
                        <a:rPr lang="hr-HR" sz="1100" dirty="0">
                          <a:solidFill>
                            <a:srgbClr val="0000FF"/>
                          </a:solidFill>
                          <a:effectLst/>
                        </a:rPr>
                        <a:t> / dm</a:t>
                      </a:r>
                      <a:r>
                        <a:rPr lang="hr-HR" sz="1100" baseline="30000" dirty="0">
                          <a:solidFill>
                            <a:srgbClr val="0000FF"/>
                          </a:solidFill>
                          <a:effectLst/>
                        </a:rPr>
                        <a:t>3/2 </a:t>
                      </a:r>
                      <a:r>
                        <a:rPr lang="hr-HR" sz="1100" dirty="0">
                          <a:solidFill>
                            <a:srgbClr val="0000FF"/>
                          </a:solidFill>
                          <a:effectLst/>
                        </a:rPr>
                        <a:t>mol</a:t>
                      </a:r>
                      <a:r>
                        <a:rPr lang="hr-HR" sz="1100" baseline="30000" dirty="0">
                          <a:solidFill>
                            <a:srgbClr val="0000FF"/>
                          </a:solidFill>
                          <a:effectLst/>
                        </a:rPr>
                        <a:t>-1/2</a:t>
                      </a:r>
                      <a:endParaRPr lang="hr-HR" sz="11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02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FF"/>
                          </a:solidFill>
                          <a:effectLst/>
                        </a:rPr>
                        <a:t>273.15</a:t>
                      </a:r>
                      <a:endParaRPr lang="hr-HR" sz="11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0.006195</a:t>
                      </a:r>
                      <a:endParaRPr lang="hr-HR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0.007007</a:t>
                      </a:r>
                      <a:endParaRPr lang="hr-HR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02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FF"/>
                          </a:solidFill>
                          <a:effectLst/>
                        </a:rPr>
                        <a:t>283.15</a:t>
                      </a:r>
                      <a:endParaRPr lang="hr-HR" sz="11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</a:rPr>
                        <a:t>0.006285</a:t>
                      </a:r>
                      <a:endParaRPr lang="hr-HR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0.007099</a:t>
                      </a:r>
                      <a:endParaRPr lang="hr-HR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02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FF"/>
                          </a:solidFill>
                          <a:effectLst/>
                        </a:rPr>
                        <a:t>288.15</a:t>
                      </a:r>
                      <a:endParaRPr lang="hr-HR" sz="11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</a:rPr>
                        <a:t>0.006376</a:t>
                      </a:r>
                      <a:endParaRPr lang="hr-HR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0.007176</a:t>
                      </a:r>
                      <a:endParaRPr lang="hr-HR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02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FF"/>
                          </a:solidFill>
                          <a:effectLst/>
                        </a:rPr>
                        <a:t>293.15</a:t>
                      </a:r>
                      <a:endParaRPr lang="hr-HR" sz="11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</a:rPr>
                        <a:t>0.006454</a:t>
                      </a:r>
                      <a:endParaRPr lang="hr-HR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0.007250</a:t>
                      </a:r>
                      <a:endParaRPr lang="hr-HR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02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FF"/>
                          </a:solidFill>
                          <a:effectLst/>
                        </a:rPr>
                        <a:t>298.15</a:t>
                      </a:r>
                      <a:endParaRPr lang="hr-HR" sz="11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</a:rPr>
                        <a:t>0.006531</a:t>
                      </a:r>
                      <a:endParaRPr lang="hr-HR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0.007333</a:t>
                      </a:r>
                      <a:endParaRPr lang="hr-HR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02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FF"/>
                          </a:solidFill>
                          <a:effectLst/>
                        </a:rPr>
                        <a:t>303.15</a:t>
                      </a:r>
                      <a:endParaRPr lang="hr-HR" sz="11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</a:rPr>
                        <a:t>0.006608</a:t>
                      </a:r>
                      <a:endParaRPr lang="hr-HR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0.007405</a:t>
                      </a:r>
                      <a:endParaRPr lang="hr-HR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02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FF"/>
                          </a:solidFill>
                          <a:effectLst/>
                        </a:rPr>
                        <a:t>308.15</a:t>
                      </a:r>
                      <a:endParaRPr lang="hr-HR" sz="11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</a:rPr>
                        <a:t>0.006692</a:t>
                      </a:r>
                      <a:endParaRPr lang="hr-HR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0.007477</a:t>
                      </a:r>
                      <a:endParaRPr lang="hr-HR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02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FF"/>
                          </a:solidFill>
                          <a:effectLst/>
                        </a:rPr>
                        <a:t>313.15</a:t>
                      </a:r>
                      <a:endParaRPr lang="hr-HR" sz="11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</a:rPr>
                        <a:t>0.006802</a:t>
                      </a:r>
                      <a:endParaRPr lang="hr-HR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0.007547</a:t>
                      </a:r>
                      <a:endParaRPr lang="hr-HR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184741" y="1084303"/>
            <a:ext cx="644141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Table</a:t>
            </a:r>
            <a:r>
              <a:rPr kumimoji="0" lang="hr-HR" b="0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hr-HR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1.</a:t>
            </a:r>
            <a:r>
              <a:rPr lang="hr-HR" u="sng" dirty="0">
                <a:ea typeface="Calibri" pitchFamily="34" charset="0"/>
                <a:cs typeface="Arial" pitchFamily="34" charset="0"/>
              </a:rPr>
              <a:t>:</a:t>
            </a:r>
            <a:endParaRPr kumimoji="0" lang="hr-HR" b="0" i="0" u="sng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A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-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coefficients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as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calculated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from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Falkenhagen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and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Vernon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equation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for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DMIMCl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and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BMIMCl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in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water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at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different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temperatures</a:t>
            </a:r>
            <a:endParaRPr kumimoji="0" lang="hr-H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61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sz="quarter" idx="13"/>
          </p:nvPr>
        </p:nvSpPr>
        <p:spPr bwMode="auto">
          <a:xfrm>
            <a:off x="1413127" y="234990"/>
            <a:ext cx="7062787" cy="849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sz="3200" dirty="0" smtClean="0">
                <a:solidFill>
                  <a:schemeClr val="tx2"/>
                </a:solidFill>
              </a:rPr>
              <a:t>RESULTS</a:t>
            </a:r>
            <a:endParaRPr lang="en-US" sz="3200" dirty="0" smtClean="0">
              <a:solidFill>
                <a:schemeClr val="tx2"/>
              </a:solidFill>
            </a:endParaRPr>
          </a:p>
        </p:txBody>
      </p:sp>
      <p:pic>
        <p:nvPicPr>
          <p:cNvPr id="7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152" y="6272768"/>
            <a:ext cx="141197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13"/>
          <p:cNvSpPr txBox="1">
            <a:spLocks/>
          </p:cNvSpPr>
          <p:nvPr/>
        </p:nvSpPr>
        <p:spPr bwMode="auto">
          <a:xfrm>
            <a:off x="1235676" y="741406"/>
            <a:ext cx="7240238" cy="541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endParaRPr lang="hr-HR" sz="2000" b="1" dirty="0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10242" name="Picture 2" descr="F:\ILs_izracun_Poljska\Fig_3_P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770" y="741406"/>
            <a:ext cx="5888736" cy="540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44995" y="1272745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 smtClean="0">
                <a:solidFill>
                  <a:schemeClr val="accent1">
                    <a:lumMod val="50000"/>
                  </a:schemeClr>
                </a:solidFill>
              </a:rPr>
              <a:t>Fig</a:t>
            </a:r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. 1. </a:t>
            </a:r>
            <a:r>
              <a:rPr lang="hr-HR" dirty="0" err="1" smtClean="0">
                <a:solidFill>
                  <a:schemeClr val="accent1">
                    <a:lumMod val="50000"/>
                  </a:schemeClr>
                </a:solidFill>
              </a:rPr>
              <a:t>Jones</a:t>
            </a:r>
            <a:r>
              <a:rPr lang="hr-HR" dirty="0" smtClean="0">
                <a:solidFill>
                  <a:schemeClr val="accent1">
                    <a:lumMod val="50000"/>
                  </a:schemeClr>
                </a:solidFill>
              </a:rPr>
              <a:t>-Dole</a:t>
            </a:r>
          </a:p>
          <a:p>
            <a:r>
              <a:rPr lang="hr-HR" dirty="0" err="1" smtClean="0">
                <a:solidFill>
                  <a:schemeClr val="accent1">
                    <a:lumMod val="50000"/>
                  </a:schemeClr>
                </a:solidFill>
              </a:rPr>
              <a:t>plots</a:t>
            </a: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28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sz="quarter" idx="13"/>
          </p:nvPr>
        </p:nvSpPr>
        <p:spPr bwMode="auto">
          <a:xfrm>
            <a:off x="1413127" y="234990"/>
            <a:ext cx="7062787" cy="849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sz="3200" dirty="0" smtClean="0">
                <a:solidFill>
                  <a:schemeClr val="tx2"/>
                </a:solidFill>
              </a:rPr>
              <a:t>RESULTS</a:t>
            </a:r>
            <a:endParaRPr lang="en-US" sz="3200" dirty="0" smtClean="0">
              <a:solidFill>
                <a:schemeClr val="tx2"/>
              </a:solidFill>
            </a:endParaRPr>
          </a:p>
        </p:txBody>
      </p:sp>
      <p:pic>
        <p:nvPicPr>
          <p:cNvPr id="7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152" y="6272768"/>
            <a:ext cx="141197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13"/>
          <p:cNvSpPr txBox="1">
            <a:spLocks/>
          </p:cNvSpPr>
          <p:nvPr/>
        </p:nvSpPr>
        <p:spPr bwMode="auto">
          <a:xfrm>
            <a:off x="283795" y="753763"/>
            <a:ext cx="8341221" cy="541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endParaRPr lang="hr-HR" sz="2000" b="1" dirty="0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880657"/>
              </p:ext>
            </p:extLst>
          </p:nvPr>
        </p:nvGraphicFramePr>
        <p:xfrm>
          <a:off x="1413128" y="2409568"/>
          <a:ext cx="6213024" cy="32498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0819"/>
                <a:gridCol w="1720735"/>
                <a:gridCol w="1720735"/>
                <a:gridCol w="1720735"/>
              </a:tblGrid>
              <a:tr h="3720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i="1" dirty="0">
                          <a:solidFill>
                            <a:srgbClr val="7030A0"/>
                          </a:solidFill>
                          <a:effectLst/>
                        </a:rPr>
                        <a:t>T</a:t>
                      </a:r>
                      <a:r>
                        <a:rPr lang="hr-HR" sz="1400" dirty="0">
                          <a:solidFill>
                            <a:srgbClr val="7030A0"/>
                          </a:solidFill>
                          <a:effectLst/>
                        </a:rPr>
                        <a:t> / K</a:t>
                      </a:r>
                      <a:endParaRPr lang="hr-HR" sz="1400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i="1" dirty="0" err="1">
                          <a:solidFill>
                            <a:srgbClr val="002060"/>
                          </a:solidFill>
                          <a:effectLst/>
                          <a:highlight>
                            <a:srgbClr val="FF0000"/>
                          </a:highlight>
                        </a:rPr>
                        <a:t>B</a:t>
                      </a:r>
                      <a:r>
                        <a:rPr lang="hr-HR" sz="1400" baseline="-25000" dirty="0" err="1">
                          <a:solidFill>
                            <a:srgbClr val="002060"/>
                          </a:solidFill>
                          <a:effectLst/>
                          <a:highlight>
                            <a:srgbClr val="FF0000"/>
                          </a:highlight>
                        </a:rPr>
                        <a:t>NaCl</a:t>
                      </a:r>
                      <a:r>
                        <a:rPr lang="hr-HR" sz="1400" dirty="0">
                          <a:solidFill>
                            <a:srgbClr val="002060"/>
                          </a:solidFill>
                          <a:effectLst/>
                          <a:highlight>
                            <a:srgbClr val="FF0000"/>
                          </a:highlight>
                        </a:rPr>
                        <a:t> / dm</a:t>
                      </a:r>
                      <a:r>
                        <a:rPr lang="hr-HR" sz="1400" baseline="30000" dirty="0">
                          <a:solidFill>
                            <a:srgbClr val="002060"/>
                          </a:solidFill>
                          <a:effectLst/>
                          <a:highlight>
                            <a:srgbClr val="FF0000"/>
                          </a:highlight>
                        </a:rPr>
                        <a:t>3</a:t>
                      </a:r>
                      <a:r>
                        <a:rPr lang="hr-HR" sz="1400" dirty="0">
                          <a:solidFill>
                            <a:srgbClr val="002060"/>
                          </a:solidFill>
                          <a:effectLst/>
                          <a:highlight>
                            <a:srgbClr val="FF0000"/>
                          </a:highlight>
                        </a:rPr>
                        <a:t> mol</a:t>
                      </a:r>
                      <a:r>
                        <a:rPr lang="hr-HR" sz="1400" baseline="30000" dirty="0">
                          <a:solidFill>
                            <a:srgbClr val="002060"/>
                          </a:solidFill>
                          <a:effectLst/>
                          <a:highlight>
                            <a:srgbClr val="FF0000"/>
                          </a:highlight>
                        </a:rPr>
                        <a:t>-1</a:t>
                      </a:r>
                      <a:endParaRPr lang="hr-HR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i="1" dirty="0" err="1">
                          <a:solidFill>
                            <a:srgbClr val="002060"/>
                          </a:solidFill>
                          <a:effectLst/>
                        </a:rPr>
                        <a:t>B</a:t>
                      </a:r>
                      <a:r>
                        <a:rPr lang="hr-HR" sz="1400" baseline="-25000" dirty="0" err="1">
                          <a:solidFill>
                            <a:srgbClr val="002060"/>
                          </a:solidFill>
                          <a:effectLst/>
                        </a:rPr>
                        <a:t>DMIMCl</a:t>
                      </a:r>
                      <a:r>
                        <a:rPr lang="hr-HR" sz="1400" dirty="0">
                          <a:solidFill>
                            <a:srgbClr val="002060"/>
                          </a:solidFill>
                          <a:effectLst/>
                        </a:rPr>
                        <a:t> / dm</a:t>
                      </a:r>
                      <a:r>
                        <a:rPr lang="hr-HR" sz="1400" baseline="30000" dirty="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r>
                        <a:rPr lang="hr-HR" sz="1400" dirty="0">
                          <a:solidFill>
                            <a:srgbClr val="002060"/>
                          </a:solidFill>
                          <a:effectLst/>
                        </a:rPr>
                        <a:t> mol</a:t>
                      </a:r>
                      <a:r>
                        <a:rPr lang="hr-HR" sz="1400" baseline="30000" dirty="0">
                          <a:solidFill>
                            <a:srgbClr val="002060"/>
                          </a:solidFill>
                          <a:effectLst/>
                        </a:rPr>
                        <a:t>-1</a:t>
                      </a:r>
                      <a:endParaRPr lang="hr-HR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i="1" dirty="0" err="1">
                          <a:solidFill>
                            <a:srgbClr val="002060"/>
                          </a:solidFill>
                          <a:effectLst/>
                        </a:rPr>
                        <a:t>B</a:t>
                      </a:r>
                      <a:r>
                        <a:rPr lang="hr-HR" sz="1400" baseline="-25000" dirty="0" err="1">
                          <a:solidFill>
                            <a:srgbClr val="002060"/>
                          </a:solidFill>
                          <a:effectLst/>
                        </a:rPr>
                        <a:t>BMIMCl</a:t>
                      </a:r>
                      <a:r>
                        <a:rPr lang="hr-HR" sz="1400" dirty="0">
                          <a:solidFill>
                            <a:srgbClr val="002060"/>
                          </a:solidFill>
                          <a:effectLst/>
                        </a:rPr>
                        <a:t> / dm</a:t>
                      </a:r>
                      <a:r>
                        <a:rPr lang="hr-HR" sz="1400" baseline="30000" dirty="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r>
                        <a:rPr lang="hr-HR" sz="1400" dirty="0">
                          <a:solidFill>
                            <a:srgbClr val="002060"/>
                          </a:solidFill>
                          <a:effectLst/>
                        </a:rPr>
                        <a:t> mol</a:t>
                      </a:r>
                      <a:r>
                        <a:rPr lang="hr-HR" sz="1400" baseline="30000" dirty="0">
                          <a:solidFill>
                            <a:srgbClr val="002060"/>
                          </a:solidFill>
                          <a:effectLst/>
                        </a:rPr>
                        <a:t>-1</a:t>
                      </a:r>
                      <a:endParaRPr lang="hr-HR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97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7030A0"/>
                          </a:solidFill>
                          <a:effectLst/>
                        </a:rPr>
                        <a:t>273.15</a:t>
                      </a:r>
                      <a:endParaRPr lang="hr-HR" sz="1400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dirty="0">
                          <a:solidFill>
                            <a:srgbClr val="FF0000"/>
                          </a:solidFill>
                          <a:effectLst/>
                        </a:rPr>
                        <a:t>0.034</a:t>
                      </a:r>
                      <a:endParaRPr lang="hr-HR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0.2176 </a:t>
                      </a:r>
                      <a:r>
                        <a:rPr lang="en-GB" sz="1400" b="1" dirty="0">
                          <a:effectLst/>
                          <a:sym typeface="Symbol"/>
                        </a:rPr>
                        <a:t></a:t>
                      </a:r>
                      <a:r>
                        <a:rPr lang="en-GB" sz="1400" b="1" dirty="0">
                          <a:effectLst/>
                        </a:rPr>
                        <a:t> </a:t>
                      </a:r>
                      <a:r>
                        <a:rPr lang="en-GB" sz="1400" b="1" dirty="0" smtClean="0">
                          <a:effectLst/>
                        </a:rPr>
                        <a:t>0.000</a:t>
                      </a:r>
                      <a:r>
                        <a:rPr lang="hr-HR" sz="1400" b="1" dirty="0" smtClean="0">
                          <a:effectLst/>
                        </a:rPr>
                        <a:t>3</a:t>
                      </a:r>
                      <a:endParaRPr lang="hr-HR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0.2557 </a:t>
                      </a:r>
                      <a:r>
                        <a:rPr lang="en-GB" sz="1400" b="1" dirty="0">
                          <a:effectLst/>
                          <a:sym typeface="Symbol"/>
                        </a:rPr>
                        <a:t></a:t>
                      </a:r>
                      <a:r>
                        <a:rPr lang="en-GB" sz="1400" b="1" dirty="0">
                          <a:effectLst/>
                        </a:rPr>
                        <a:t> </a:t>
                      </a:r>
                      <a:r>
                        <a:rPr lang="en-GB" sz="1400" b="1" dirty="0" smtClean="0">
                          <a:effectLst/>
                        </a:rPr>
                        <a:t>0.00</a:t>
                      </a:r>
                      <a:r>
                        <a:rPr lang="hr-HR" sz="1400" b="1" dirty="0" smtClean="0">
                          <a:effectLst/>
                        </a:rPr>
                        <a:t>06</a:t>
                      </a:r>
                      <a:endParaRPr lang="hr-HR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97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7030A0"/>
                          </a:solidFill>
                          <a:effectLst/>
                        </a:rPr>
                        <a:t>283.15</a:t>
                      </a:r>
                      <a:endParaRPr lang="hr-HR" sz="1400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dirty="0">
                          <a:solidFill>
                            <a:srgbClr val="FF0000"/>
                          </a:solidFill>
                          <a:effectLst/>
                        </a:rPr>
                        <a:t>0.053</a:t>
                      </a:r>
                      <a:endParaRPr lang="hr-HR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0.2022 </a:t>
                      </a:r>
                      <a:r>
                        <a:rPr lang="en-GB" sz="1400" b="1" dirty="0">
                          <a:effectLst/>
                          <a:sym typeface="Symbol"/>
                        </a:rPr>
                        <a:t></a:t>
                      </a:r>
                      <a:r>
                        <a:rPr lang="en-GB" sz="1400" b="1" dirty="0">
                          <a:effectLst/>
                        </a:rPr>
                        <a:t> </a:t>
                      </a:r>
                      <a:r>
                        <a:rPr lang="en-GB" sz="1400" b="1" dirty="0" smtClean="0">
                          <a:effectLst/>
                        </a:rPr>
                        <a:t>0.00</a:t>
                      </a:r>
                      <a:r>
                        <a:rPr lang="hr-HR" sz="1400" b="1" dirty="0" smtClean="0">
                          <a:effectLst/>
                        </a:rPr>
                        <a:t>13</a:t>
                      </a:r>
                      <a:endParaRPr lang="hr-HR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0.3680 </a:t>
                      </a:r>
                      <a:r>
                        <a:rPr lang="en-GB" sz="1400" b="1" dirty="0">
                          <a:effectLst/>
                          <a:sym typeface="Symbol"/>
                        </a:rPr>
                        <a:t></a:t>
                      </a:r>
                      <a:r>
                        <a:rPr lang="en-GB" sz="1400" b="1" dirty="0">
                          <a:effectLst/>
                        </a:rPr>
                        <a:t> </a:t>
                      </a:r>
                      <a:r>
                        <a:rPr lang="en-GB" sz="1400" b="1" dirty="0" smtClean="0">
                          <a:effectLst/>
                        </a:rPr>
                        <a:t>0.00</a:t>
                      </a:r>
                      <a:r>
                        <a:rPr lang="hr-HR" sz="1400" b="1" dirty="0" smtClean="0">
                          <a:effectLst/>
                        </a:rPr>
                        <a:t>1</a:t>
                      </a:r>
                      <a:r>
                        <a:rPr lang="en-GB" sz="1400" b="1" dirty="0" smtClean="0">
                          <a:effectLst/>
                        </a:rPr>
                        <a:t>4</a:t>
                      </a:r>
                      <a:endParaRPr lang="hr-HR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97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7030A0"/>
                          </a:solidFill>
                          <a:effectLst/>
                        </a:rPr>
                        <a:t>288.15</a:t>
                      </a:r>
                      <a:endParaRPr lang="hr-HR" sz="1400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dirty="0">
                          <a:solidFill>
                            <a:srgbClr val="FF0000"/>
                          </a:solidFill>
                          <a:effectLst/>
                        </a:rPr>
                        <a:t>0.063</a:t>
                      </a:r>
                      <a:endParaRPr lang="hr-HR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</a:rPr>
                        <a:t>0.1490 </a:t>
                      </a:r>
                      <a:r>
                        <a:rPr lang="en-GB" sz="1400" b="1" dirty="0">
                          <a:effectLst/>
                          <a:sym typeface="Symbol"/>
                        </a:rPr>
                        <a:t></a:t>
                      </a:r>
                      <a:r>
                        <a:rPr lang="en-GB" sz="1400" b="1" dirty="0">
                          <a:effectLst/>
                        </a:rPr>
                        <a:t> </a:t>
                      </a:r>
                      <a:r>
                        <a:rPr lang="en-GB" sz="1400" b="1" dirty="0" smtClean="0">
                          <a:effectLst/>
                        </a:rPr>
                        <a:t>0.001</a:t>
                      </a:r>
                      <a:r>
                        <a:rPr lang="hr-HR" sz="1400" b="1" dirty="0" smtClean="0">
                          <a:effectLst/>
                        </a:rPr>
                        <a:t>5</a:t>
                      </a:r>
                      <a:endParaRPr lang="hr-HR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0.3695 </a:t>
                      </a:r>
                      <a:r>
                        <a:rPr lang="en-GB" sz="1400" b="1" dirty="0">
                          <a:effectLst/>
                          <a:sym typeface="Symbol"/>
                        </a:rPr>
                        <a:t></a:t>
                      </a:r>
                      <a:r>
                        <a:rPr lang="en-GB" sz="1400" b="1" dirty="0">
                          <a:effectLst/>
                        </a:rPr>
                        <a:t> 0.0012</a:t>
                      </a:r>
                      <a:endParaRPr lang="hr-HR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97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7030A0"/>
                          </a:solidFill>
                          <a:effectLst/>
                        </a:rPr>
                        <a:t>293.15</a:t>
                      </a:r>
                      <a:endParaRPr lang="hr-HR" sz="1400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dirty="0">
                          <a:solidFill>
                            <a:srgbClr val="FF0000"/>
                          </a:solidFill>
                          <a:effectLst/>
                        </a:rPr>
                        <a:t>0.071</a:t>
                      </a:r>
                      <a:endParaRPr lang="hr-HR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</a:rPr>
                        <a:t>0.1076 </a:t>
                      </a:r>
                      <a:r>
                        <a:rPr lang="en-GB" sz="1400" b="1">
                          <a:effectLst/>
                          <a:sym typeface="Symbol"/>
                        </a:rPr>
                        <a:t></a:t>
                      </a:r>
                      <a:r>
                        <a:rPr lang="en-GB" sz="1400" b="1">
                          <a:effectLst/>
                        </a:rPr>
                        <a:t> 0.0008</a:t>
                      </a:r>
                      <a:endParaRPr lang="hr-HR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0.3050 </a:t>
                      </a:r>
                      <a:r>
                        <a:rPr lang="en-GB" sz="1400" b="1" dirty="0">
                          <a:effectLst/>
                          <a:sym typeface="Symbol"/>
                        </a:rPr>
                        <a:t></a:t>
                      </a:r>
                      <a:r>
                        <a:rPr lang="en-GB" sz="1400" b="1" dirty="0">
                          <a:effectLst/>
                        </a:rPr>
                        <a:t> 0.0006</a:t>
                      </a:r>
                      <a:endParaRPr lang="hr-HR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97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7030A0"/>
                          </a:solidFill>
                          <a:effectLst/>
                        </a:rPr>
                        <a:t>298.15</a:t>
                      </a:r>
                      <a:endParaRPr lang="hr-HR" sz="1400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dirty="0">
                          <a:solidFill>
                            <a:srgbClr val="FF0000"/>
                          </a:solidFill>
                          <a:effectLst/>
                        </a:rPr>
                        <a:t>0.080</a:t>
                      </a:r>
                      <a:endParaRPr lang="hr-HR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</a:rPr>
                        <a:t>0.1711 </a:t>
                      </a:r>
                      <a:r>
                        <a:rPr lang="en-GB" sz="1400" b="1" dirty="0">
                          <a:effectLst/>
                          <a:sym typeface="Symbol"/>
                        </a:rPr>
                        <a:t></a:t>
                      </a:r>
                      <a:r>
                        <a:rPr lang="en-GB" sz="1400" b="1" dirty="0">
                          <a:effectLst/>
                        </a:rPr>
                        <a:t> </a:t>
                      </a:r>
                      <a:r>
                        <a:rPr lang="en-GB" sz="1400" b="1" dirty="0" smtClean="0">
                          <a:effectLst/>
                        </a:rPr>
                        <a:t>0.00</a:t>
                      </a:r>
                      <a:r>
                        <a:rPr lang="hr-HR" sz="1400" b="1" dirty="0" smtClean="0">
                          <a:effectLst/>
                        </a:rPr>
                        <a:t>09</a:t>
                      </a:r>
                      <a:endParaRPr lang="hr-HR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0.2967 </a:t>
                      </a:r>
                      <a:r>
                        <a:rPr lang="en-GB" sz="1400" b="1" dirty="0">
                          <a:effectLst/>
                          <a:sym typeface="Symbol"/>
                        </a:rPr>
                        <a:t></a:t>
                      </a:r>
                      <a:r>
                        <a:rPr lang="en-GB" sz="1400" b="1" dirty="0">
                          <a:effectLst/>
                        </a:rPr>
                        <a:t> 0.0006</a:t>
                      </a:r>
                      <a:endParaRPr lang="hr-HR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97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7030A0"/>
                          </a:solidFill>
                          <a:effectLst/>
                        </a:rPr>
                        <a:t>303.15</a:t>
                      </a:r>
                      <a:endParaRPr lang="hr-HR" sz="1400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dirty="0">
                          <a:solidFill>
                            <a:srgbClr val="FF0000"/>
                          </a:solidFill>
                          <a:effectLst/>
                        </a:rPr>
                        <a:t>0.083</a:t>
                      </a:r>
                      <a:endParaRPr lang="hr-HR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</a:rPr>
                        <a:t>0.1776 </a:t>
                      </a:r>
                      <a:r>
                        <a:rPr lang="en-GB" sz="1400" b="1" dirty="0">
                          <a:effectLst/>
                          <a:sym typeface="Symbol"/>
                        </a:rPr>
                        <a:t></a:t>
                      </a:r>
                      <a:r>
                        <a:rPr lang="en-GB" sz="1400" b="1" dirty="0">
                          <a:effectLst/>
                        </a:rPr>
                        <a:t> 0.0010</a:t>
                      </a:r>
                      <a:endParaRPr lang="hr-HR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0.2523 </a:t>
                      </a:r>
                      <a:r>
                        <a:rPr lang="en-GB" sz="1400" b="1" dirty="0">
                          <a:effectLst/>
                          <a:sym typeface="Symbol"/>
                        </a:rPr>
                        <a:t></a:t>
                      </a:r>
                      <a:r>
                        <a:rPr lang="en-GB" sz="1400" b="1" dirty="0">
                          <a:effectLst/>
                        </a:rPr>
                        <a:t> 0.0003</a:t>
                      </a:r>
                      <a:endParaRPr lang="hr-HR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97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7030A0"/>
                          </a:solidFill>
                          <a:effectLst/>
                        </a:rPr>
                        <a:t>308.15</a:t>
                      </a:r>
                      <a:endParaRPr lang="hr-HR" sz="1400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dirty="0">
                          <a:solidFill>
                            <a:srgbClr val="FF0000"/>
                          </a:solidFill>
                          <a:effectLst/>
                        </a:rPr>
                        <a:t>0.088</a:t>
                      </a:r>
                      <a:endParaRPr lang="hr-HR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</a:rPr>
                        <a:t>0.2061 </a:t>
                      </a:r>
                      <a:r>
                        <a:rPr lang="en-GB" sz="1400" b="1" dirty="0">
                          <a:effectLst/>
                          <a:sym typeface="Symbol"/>
                        </a:rPr>
                        <a:t></a:t>
                      </a:r>
                      <a:r>
                        <a:rPr lang="en-GB" sz="1400" b="1" dirty="0">
                          <a:effectLst/>
                        </a:rPr>
                        <a:t> 0.0005</a:t>
                      </a:r>
                      <a:endParaRPr lang="hr-HR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</a:rPr>
                        <a:t>0.2418 </a:t>
                      </a:r>
                      <a:r>
                        <a:rPr lang="en-GB" sz="1400" b="1">
                          <a:effectLst/>
                          <a:sym typeface="Symbol"/>
                        </a:rPr>
                        <a:t></a:t>
                      </a:r>
                      <a:r>
                        <a:rPr lang="en-GB" sz="1400" b="1">
                          <a:effectLst/>
                        </a:rPr>
                        <a:t> 0.0002</a:t>
                      </a:r>
                      <a:endParaRPr lang="hr-HR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97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7030A0"/>
                          </a:solidFill>
                          <a:effectLst/>
                        </a:rPr>
                        <a:t>313.15</a:t>
                      </a:r>
                      <a:endParaRPr lang="hr-HR" sz="1400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dirty="0">
                          <a:solidFill>
                            <a:srgbClr val="FF0000"/>
                          </a:solidFill>
                          <a:effectLst/>
                        </a:rPr>
                        <a:t>0.093</a:t>
                      </a:r>
                      <a:endParaRPr lang="hr-HR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dirty="0">
                          <a:effectLst/>
                        </a:rPr>
                        <a:t>0.2474 </a:t>
                      </a:r>
                      <a:r>
                        <a:rPr lang="en-GB" sz="1400" b="1" dirty="0">
                          <a:effectLst/>
                          <a:sym typeface="Symbol"/>
                        </a:rPr>
                        <a:t></a:t>
                      </a:r>
                      <a:r>
                        <a:rPr lang="en-GB" sz="1400" b="1" dirty="0">
                          <a:effectLst/>
                        </a:rPr>
                        <a:t> 0.0005</a:t>
                      </a:r>
                      <a:endParaRPr lang="hr-HR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0.2390 </a:t>
                      </a:r>
                      <a:r>
                        <a:rPr lang="en-GB" sz="1400" b="1" dirty="0">
                          <a:effectLst/>
                          <a:sym typeface="Symbol"/>
                        </a:rPr>
                        <a:t></a:t>
                      </a:r>
                      <a:r>
                        <a:rPr lang="en-GB" sz="1400" b="1" dirty="0">
                          <a:effectLst/>
                        </a:rPr>
                        <a:t> 0.0003</a:t>
                      </a:r>
                      <a:endParaRPr lang="hr-HR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83795" y="667648"/>
            <a:ext cx="774809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Table 2.: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The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experimental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viscosity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hr-HR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B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-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coefficients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for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DMIMCl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and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BMIMCl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in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water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at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different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temperatures</a:t>
            </a:r>
            <a:endParaRPr kumimoji="0" lang="hr-HR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B</a:t>
            </a:r>
            <a:r>
              <a:rPr kumimoji="0" lang="hr-HR" i="0" u="none" strike="noStrike" cap="none" normalizeH="0" baseline="-3000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NaCl</a:t>
            </a:r>
            <a:r>
              <a:rPr kumimoji="0" lang="hr-HR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 / dm</a:t>
            </a:r>
            <a:r>
              <a:rPr kumimoji="0" lang="hr-HR" i="0" u="none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3</a:t>
            </a:r>
            <a:r>
              <a:rPr kumimoji="0" lang="hr-HR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 mol</a:t>
            </a:r>
            <a:r>
              <a:rPr kumimoji="0" lang="hr-HR" i="0" u="none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-1</a:t>
            </a:r>
            <a:r>
              <a:rPr kumimoji="0" lang="hr-HR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 – </a:t>
            </a:r>
            <a:r>
              <a:rPr kumimoji="0" lang="hr-HR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values</a:t>
            </a:r>
            <a:r>
              <a:rPr kumimoji="0" lang="hr-HR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 are </a:t>
            </a:r>
            <a:r>
              <a:rPr kumimoji="0" lang="hr-HR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from</a:t>
            </a:r>
            <a:r>
              <a:rPr kumimoji="0" lang="hr-HR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 literature (H. D. B. </a:t>
            </a:r>
            <a:r>
              <a:rPr kumimoji="0" lang="hr-HR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Jenkins</a:t>
            </a:r>
            <a:r>
              <a:rPr kumimoji="0" lang="hr-HR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, Y. </a:t>
            </a:r>
            <a:r>
              <a:rPr kumimoji="0" lang="hr-HR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Marcus</a:t>
            </a:r>
            <a:r>
              <a:rPr kumimoji="0" lang="hr-HR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, </a:t>
            </a:r>
            <a:r>
              <a:rPr kumimoji="0" lang="hr-HR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Chem</a:t>
            </a:r>
            <a:r>
              <a:rPr kumimoji="0" lang="hr-HR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. </a:t>
            </a:r>
            <a:r>
              <a:rPr kumimoji="0" lang="hr-HR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Rev</a:t>
            </a:r>
            <a:r>
              <a:rPr kumimoji="0" lang="hr-HR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.</a:t>
            </a:r>
            <a:r>
              <a:rPr kumimoji="0" lang="hr-HR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95</a:t>
            </a:r>
            <a:r>
              <a:rPr kumimoji="0" lang="hr-HR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 (1995) 2695</a:t>
            </a:r>
            <a:r>
              <a:rPr kumimoji="0" lang="hr-HR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308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sz="quarter" idx="13"/>
          </p:nvPr>
        </p:nvSpPr>
        <p:spPr bwMode="auto">
          <a:xfrm>
            <a:off x="1413127" y="234990"/>
            <a:ext cx="7062787" cy="849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sz="3200" dirty="0" smtClean="0">
                <a:solidFill>
                  <a:schemeClr val="tx2"/>
                </a:solidFill>
              </a:rPr>
              <a:t>RESULTS</a:t>
            </a:r>
            <a:endParaRPr lang="en-US" sz="3200" dirty="0" smtClean="0">
              <a:solidFill>
                <a:schemeClr val="tx2"/>
              </a:solidFill>
            </a:endParaRPr>
          </a:p>
        </p:txBody>
      </p:sp>
      <p:pic>
        <p:nvPicPr>
          <p:cNvPr id="7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152" y="6272768"/>
            <a:ext cx="141197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13"/>
          <p:cNvSpPr txBox="1">
            <a:spLocks/>
          </p:cNvSpPr>
          <p:nvPr/>
        </p:nvSpPr>
        <p:spPr bwMode="auto">
          <a:xfrm>
            <a:off x="283795" y="741405"/>
            <a:ext cx="8341221" cy="553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hr-HR" dirty="0" err="1" smtClean="0"/>
              <a:t>From</a:t>
            </a:r>
            <a:r>
              <a:rPr lang="hr-HR" dirty="0" smtClean="0"/>
              <a:t> temperature </a:t>
            </a:r>
            <a:r>
              <a:rPr lang="hr-HR" dirty="0" err="1" smtClean="0"/>
              <a:t>dependencies</a:t>
            </a:r>
            <a:r>
              <a:rPr lang="hr-HR" dirty="0" smtClean="0"/>
              <a:t> for </a:t>
            </a:r>
            <a:r>
              <a:rPr lang="hr-HR" dirty="0" err="1" smtClean="0"/>
              <a:t>viscosity</a:t>
            </a:r>
            <a:r>
              <a:rPr lang="hr-HR" dirty="0"/>
              <a:t> </a:t>
            </a:r>
            <a:r>
              <a:rPr lang="hr-HR" i="1" dirty="0" smtClean="0"/>
              <a:t>B</a:t>
            </a:r>
            <a:r>
              <a:rPr lang="hr-HR" dirty="0" smtClean="0"/>
              <a:t>-</a:t>
            </a:r>
            <a:r>
              <a:rPr lang="hr-HR" dirty="0" err="1" smtClean="0"/>
              <a:t>coefficients</a:t>
            </a:r>
            <a:r>
              <a:rPr lang="hr-HR" dirty="0" smtClean="0"/>
              <a:t>, </a:t>
            </a:r>
            <a:r>
              <a:rPr lang="hr-HR" dirty="0" err="1" smtClean="0"/>
              <a:t>we</a:t>
            </a:r>
            <a:r>
              <a:rPr lang="hr-HR" dirty="0" smtClean="0"/>
              <a:t> </a:t>
            </a:r>
            <a:r>
              <a:rPr lang="hr-HR" dirty="0" err="1" smtClean="0"/>
              <a:t>were</a:t>
            </a:r>
            <a:r>
              <a:rPr lang="hr-HR" dirty="0" smtClean="0"/>
              <a:t> </a:t>
            </a:r>
            <a:r>
              <a:rPr lang="hr-HR" dirty="0" err="1" smtClean="0"/>
              <a:t>obtained</a:t>
            </a:r>
            <a:r>
              <a:rPr lang="hr-HR" dirty="0" smtClean="0"/>
              <a:t> </a:t>
            </a:r>
            <a:r>
              <a:rPr lang="hr-HR" dirty="0" err="1" smtClean="0"/>
              <a:t>next</a:t>
            </a:r>
            <a:r>
              <a:rPr lang="hr-HR" dirty="0" smtClean="0"/>
              <a:t> </a:t>
            </a:r>
            <a:r>
              <a:rPr lang="hr-HR" dirty="0" err="1" smtClean="0"/>
              <a:t>second</a:t>
            </a:r>
            <a:r>
              <a:rPr lang="hr-HR" dirty="0" smtClean="0"/>
              <a:t> </a:t>
            </a:r>
            <a:r>
              <a:rPr lang="hr-HR" dirty="0" err="1" smtClean="0"/>
              <a:t>order</a:t>
            </a:r>
            <a:r>
              <a:rPr lang="hr-HR" dirty="0" smtClean="0"/>
              <a:t> </a:t>
            </a:r>
            <a:r>
              <a:rPr lang="hr-HR" dirty="0" err="1" smtClean="0"/>
              <a:t>polynomials</a:t>
            </a:r>
            <a:r>
              <a:rPr lang="hr-HR" dirty="0" smtClean="0"/>
              <a:t> :</a:t>
            </a:r>
            <a:endParaRPr lang="hr-HR" dirty="0" smtClean="0">
              <a:solidFill>
                <a:srgbClr val="0099FF"/>
              </a:solidFill>
            </a:endParaRPr>
          </a:p>
          <a:p>
            <a:pPr marL="457200" indent="-457200" algn="just" eaLnBrk="1" hangingPunct="1">
              <a:spcBef>
                <a:spcPct val="20000"/>
              </a:spcBef>
              <a:buAutoNum type="arabicParenR"/>
            </a:pPr>
            <a:r>
              <a:rPr lang="hr-HR" b="1" dirty="0">
                <a:solidFill>
                  <a:srgbClr val="FF0000"/>
                </a:solidFill>
              </a:rPr>
              <a:t>f</a:t>
            </a:r>
            <a:r>
              <a:rPr lang="hr-HR" b="1" dirty="0" smtClean="0">
                <a:solidFill>
                  <a:srgbClr val="FF0000"/>
                </a:solidFill>
              </a:rPr>
              <a:t>or (DMIMC </a:t>
            </a:r>
            <a:r>
              <a:rPr lang="hr-HR" b="1" dirty="0" err="1" smtClean="0">
                <a:solidFill>
                  <a:srgbClr val="FF0000"/>
                </a:solidFill>
              </a:rPr>
              <a:t>in</a:t>
            </a:r>
            <a:r>
              <a:rPr lang="hr-HR" b="1" dirty="0" smtClean="0">
                <a:solidFill>
                  <a:srgbClr val="FF0000"/>
                </a:solidFill>
              </a:rPr>
              <a:t> </a:t>
            </a:r>
            <a:r>
              <a:rPr lang="hr-HR" b="1" dirty="0" err="1" smtClean="0">
                <a:solidFill>
                  <a:srgbClr val="FF0000"/>
                </a:solidFill>
              </a:rPr>
              <a:t>water</a:t>
            </a:r>
            <a:r>
              <a:rPr lang="hr-HR" b="1" dirty="0" smtClean="0">
                <a:solidFill>
                  <a:srgbClr val="FF0000"/>
                </a:solidFill>
              </a:rPr>
              <a:t>): </a:t>
            </a:r>
            <a:r>
              <a:rPr lang="hr-HR" b="1" i="1" dirty="0" smtClean="0">
                <a:solidFill>
                  <a:srgbClr val="FF0000"/>
                </a:solidFill>
              </a:rPr>
              <a:t>B</a:t>
            </a:r>
            <a:r>
              <a:rPr lang="hr-HR" b="1" dirty="0" smtClean="0">
                <a:solidFill>
                  <a:srgbClr val="FF0000"/>
                </a:solidFill>
              </a:rPr>
              <a:t> = 19.27 – 0.1309 </a:t>
            </a:r>
            <a:r>
              <a:rPr lang="hr-HR" b="1" i="1" dirty="0" smtClean="0">
                <a:solidFill>
                  <a:srgbClr val="FF0000"/>
                </a:solidFill>
              </a:rPr>
              <a:t>T</a:t>
            </a:r>
            <a:r>
              <a:rPr lang="hr-HR" b="1" dirty="0" smtClean="0">
                <a:solidFill>
                  <a:srgbClr val="FF0000"/>
                </a:solidFill>
              </a:rPr>
              <a:t> + 0.000224  </a:t>
            </a:r>
            <a:r>
              <a:rPr lang="hr-HR" b="1" i="1" dirty="0" smtClean="0">
                <a:solidFill>
                  <a:srgbClr val="FF0000"/>
                </a:solidFill>
              </a:rPr>
              <a:t>T</a:t>
            </a:r>
            <a:r>
              <a:rPr lang="hr-HR" baseline="30000" dirty="0" smtClean="0">
                <a:solidFill>
                  <a:srgbClr val="FF0000"/>
                </a:solidFill>
              </a:rPr>
              <a:t>2 </a:t>
            </a:r>
            <a:endParaRPr lang="hr-HR" b="1" dirty="0" smtClean="0">
              <a:solidFill>
                <a:srgbClr val="FF0000"/>
              </a:solidFill>
            </a:endParaRPr>
          </a:p>
          <a:p>
            <a:pPr marL="457200" indent="-457200" algn="just" eaLnBrk="1" hangingPunct="1">
              <a:spcBef>
                <a:spcPct val="20000"/>
              </a:spcBef>
              <a:buFontTx/>
              <a:buAutoNum type="arabicParenR"/>
            </a:pPr>
            <a:r>
              <a:rPr lang="hr-HR" b="1" dirty="0">
                <a:solidFill>
                  <a:srgbClr val="0000FF"/>
                </a:solidFill>
              </a:rPr>
              <a:t>for </a:t>
            </a:r>
            <a:r>
              <a:rPr lang="hr-HR" b="1" dirty="0" smtClean="0">
                <a:solidFill>
                  <a:srgbClr val="0000FF"/>
                </a:solidFill>
              </a:rPr>
              <a:t>(</a:t>
            </a:r>
            <a:r>
              <a:rPr lang="hr-HR" b="1" dirty="0">
                <a:solidFill>
                  <a:srgbClr val="0000FF"/>
                </a:solidFill>
              </a:rPr>
              <a:t>B</a:t>
            </a:r>
            <a:r>
              <a:rPr lang="hr-HR" b="1" dirty="0" smtClean="0">
                <a:solidFill>
                  <a:srgbClr val="0000FF"/>
                </a:solidFill>
              </a:rPr>
              <a:t>MIMC </a:t>
            </a:r>
            <a:r>
              <a:rPr lang="hr-HR" b="1" dirty="0" err="1" smtClean="0">
                <a:solidFill>
                  <a:srgbClr val="0000FF"/>
                </a:solidFill>
              </a:rPr>
              <a:t>in</a:t>
            </a:r>
            <a:r>
              <a:rPr lang="hr-HR" b="1" dirty="0" smtClean="0">
                <a:solidFill>
                  <a:srgbClr val="0000FF"/>
                </a:solidFill>
              </a:rPr>
              <a:t> </a:t>
            </a:r>
            <a:r>
              <a:rPr lang="hr-HR" b="1" dirty="0" err="1">
                <a:solidFill>
                  <a:srgbClr val="0000FF"/>
                </a:solidFill>
              </a:rPr>
              <a:t>water</a:t>
            </a:r>
            <a:r>
              <a:rPr lang="hr-HR" b="1" dirty="0">
                <a:solidFill>
                  <a:srgbClr val="0000FF"/>
                </a:solidFill>
              </a:rPr>
              <a:t>): </a:t>
            </a:r>
            <a:r>
              <a:rPr lang="hr-HR" b="1" i="1" dirty="0">
                <a:solidFill>
                  <a:srgbClr val="0000FF"/>
                </a:solidFill>
              </a:rPr>
              <a:t>B</a:t>
            </a:r>
            <a:r>
              <a:rPr lang="hr-HR" b="1" dirty="0">
                <a:solidFill>
                  <a:srgbClr val="0000FF"/>
                </a:solidFill>
              </a:rPr>
              <a:t> = </a:t>
            </a:r>
            <a:r>
              <a:rPr lang="hr-HR" b="1" dirty="0" smtClean="0">
                <a:solidFill>
                  <a:srgbClr val="0000FF"/>
                </a:solidFill>
              </a:rPr>
              <a:t>–16.49 </a:t>
            </a:r>
            <a:r>
              <a:rPr lang="hr-HR" b="1" dirty="0">
                <a:solidFill>
                  <a:srgbClr val="0000FF"/>
                </a:solidFill>
              </a:rPr>
              <a:t>– </a:t>
            </a:r>
            <a:r>
              <a:rPr lang="hr-HR" b="1" dirty="0" smtClean="0">
                <a:solidFill>
                  <a:srgbClr val="0000FF"/>
                </a:solidFill>
              </a:rPr>
              <a:t>0.1167 </a:t>
            </a:r>
            <a:r>
              <a:rPr lang="hr-HR" b="1" i="1" dirty="0">
                <a:solidFill>
                  <a:srgbClr val="0000FF"/>
                </a:solidFill>
              </a:rPr>
              <a:t>T</a:t>
            </a:r>
            <a:r>
              <a:rPr lang="hr-HR" b="1" dirty="0">
                <a:solidFill>
                  <a:srgbClr val="0000FF"/>
                </a:solidFill>
              </a:rPr>
              <a:t> – </a:t>
            </a:r>
            <a:r>
              <a:rPr lang="hr-HR" b="1" dirty="0" smtClean="0">
                <a:solidFill>
                  <a:srgbClr val="0000FF"/>
                </a:solidFill>
              </a:rPr>
              <a:t>0.000202 </a:t>
            </a:r>
            <a:r>
              <a:rPr lang="hr-HR" b="1" i="1" dirty="0" smtClean="0">
                <a:solidFill>
                  <a:srgbClr val="0000FF"/>
                </a:solidFill>
              </a:rPr>
              <a:t>T</a:t>
            </a:r>
            <a:r>
              <a:rPr lang="hr-HR" baseline="30000" dirty="0" smtClean="0">
                <a:solidFill>
                  <a:srgbClr val="0000FF"/>
                </a:solidFill>
              </a:rPr>
              <a:t>2</a:t>
            </a:r>
            <a:endParaRPr lang="hr-HR" baseline="30000" dirty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endParaRPr lang="hr-HR" sz="2000" b="1" dirty="0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4" name="TextBox 3"/>
          <p:cNvSpPr txBox="1"/>
          <p:nvPr/>
        </p:nvSpPr>
        <p:spPr>
          <a:xfrm>
            <a:off x="5659394" y="520288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 smtClean="0">
                <a:solidFill>
                  <a:schemeClr val="accent4">
                    <a:lumMod val="50000"/>
                  </a:schemeClr>
                </a:solidFill>
              </a:rPr>
              <a:t>Fig</a:t>
            </a:r>
            <a:r>
              <a:rPr lang="hr-HR" dirty="0" smtClean="0">
                <a:solidFill>
                  <a:schemeClr val="accent4">
                    <a:lumMod val="50000"/>
                  </a:schemeClr>
                </a:solidFill>
              </a:rPr>
              <a:t>. 2.</a:t>
            </a:r>
            <a:endParaRPr lang="hr-HR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170" name="Picture 2" descr="C:\Users\renato\Desktop\B_T_PL_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940" y="2051222"/>
            <a:ext cx="5202195" cy="368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05135" y="573633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Fig.2.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9451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Content Placeholder 1"/>
          <p:cNvSpPr>
            <a:spLocks noGrp="1"/>
          </p:cNvSpPr>
          <p:nvPr>
            <p:ph sz="quarter" idx="13"/>
          </p:nvPr>
        </p:nvSpPr>
        <p:spPr bwMode="auto">
          <a:xfrm>
            <a:off x="1499899" y="240030"/>
            <a:ext cx="6030912" cy="849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Outline	 </a:t>
            </a:r>
          </a:p>
        </p:txBody>
      </p:sp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291313" y="776288"/>
            <a:ext cx="8766060" cy="537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571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571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571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571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571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hr-HR" b="1" dirty="0" smtClean="0">
                <a:solidFill>
                  <a:srgbClr val="56585B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      STSM APPLICATION</a:t>
            </a:r>
            <a:r>
              <a:rPr lang="en-GB" b="1" dirty="0" smtClean="0">
                <a:solidFill>
                  <a:srgbClr val="56585B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lang="sk-SK" b="1" dirty="0" smtClean="0">
              <a:solidFill>
                <a:srgbClr val="56585B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hr-HR" sz="1600" dirty="0" smtClean="0">
                <a:solidFill>
                  <a:schemeClr val="accent6"/>
                </a:solidFill>
                <a:cs typeface="Arial" panose="020B0604020202020204" pitchFamily="34" charset="0"/>
              </a:rPr>
              <a:t>Who: </a:t>
            </a:r>
            <a:r>
              <a:rPr lang="hr-HR" sz="1600" dirty="0" err="1" smtClean="0">
                <a:solidFill>
                  <a:schemeClr val="accent6"/>
                </a:solidFill>
                <a:cs typeface="Arial" panose="020B0604020202020204" pitchFamily="34" charset="0"/>
              </a:rPr>
              <a:t>Assoc</a:t>
            </a:r>
            <a:r>
              <a:rPr lang="hr-HR" sz="1600" dirty="0" smtClean="0">
                <a:solidFill>
                  <a:schemeClr val="accent6"/>
                </a:solidFill>
                <a:cs typeface="Arial" panose="020B0604020202020204" pitchFamily="34" charset="0"/>
              </a:rPr>
              <a:t>. Prof. Dr. Renato </a:t>
            </a:r>
            <a:r>
              <a:rPr lang="hr-HR" sz="1600" dirty="0" err="1" smtClean="0">
                <a:solidFill>
                  <a:schemeClr val="accent6"/>
                </a:solidFill>
                <a:cs typeface="Arial" panose="020B0604020202020204" pitchFamily="34" charset="0"/>
              </a:rPr>
              <a:t>Tomaš</a:t>
            </a:r>
            <a:r>
              <a:rPr lang="hr-HR" sz="1600" dirty="0" smtClean="0">
                <a:solidFill>
                  <a:schemeClr val="accent6"/>
                </a:solidFill>
                <a:cs typeface="Arial" panose="020B0604020202020204" pitchFamily="34" charset="0"/>
              </a:rPr>
              <a:t>, University </a:t>
            </a:r>
            <a:r>
              <a:rPr lang="hr-HR" sz="1600" dirty="0" err="1" smtClean="0">
                <a:solidFill>
                  <a:schemeClr val="accent6"/>
                </a:solidFill>
                <a:cs typeface="Arial" panose="020B0604020202020204" pitchFamily="34" charset="0"/>
              </a:rPr>
              <a:t>of</a:t>
            </a:r>
            <a:r>
              <a:rPr lang="hr-HR" sz="1600" dirty="0" smtClean="0">
                <a:solidFill>
                  <a:schemeClr val="accent6"/>
                </a:solidFill>
                <a:cs typeface="Arial" panose="020B0604020202020204" pitchFamily="34" charset="0"/>
              </a:rPr>
              <a:t> Split (</a:t>
            </a:r>
            <a:r>
              <a:rPr lang="en-GB" sz="1600" dirty="0">
                <a:solidFill>
                  <a:schemeClr val="accent6"/>
                </a:solidFill>
                <a:cs typeface="Arial" panose="020B0604020202020204" pitchFamily="34" charset="0"/>
              </a:rPr>
              <a:t>MC</a:t>
            </a:r>
            <a:r>
              <a:rPr lang="hr-HR" sz="1600" dirty="0">
                <a:solidFill>
                  <a:schemeClr val="accent6"/>
                </a:solidFill>
                <a:cs typeface="Arial" panose="020B0604020202020204" pitchFamily="34" charset="0"/>
              </a:rPr>
              <a:t> </a:t>
            </a:r>
            <a:r>
              <a:rPr lang="hr-HR" sz="1600" dirty="0" err="1">
                <a:solidFill>
                  <a:schemeClr val="accent6"/>
                </a:solidFill>
                <a:cs typeface="Arial" panose="020B0604020202020204" pitchFamily="34" charset="0"/>
              </a:rPr>
              <a:t>member</a:t>
            </a:r>
            <a:r>
              <a:rPr lang="hr-HR" sz="1600" dirty="0">
                <a:solidFill>
                  <a:schemeClr val="accent6"/>
                </a:solidFill>
                <a:cs typeface="Arial" panose="020B0604020202020204" pitchFamily="34" charset="0"/>
              </a:rPr>
              <a:t> </a:t>
            </a:r>
            <a:r>
              <a:rPr lang="hr-HR" sz="1600" dirty="0" err="1">
                <a:solidFill>
                  <a:schemeClr val="accent6"/>
                </a:solidFill>
                <a:cs typeface="Arial" panose="020B0604020202020204" pitchFamily="34" charset="0"/>
              </a:rPr>
              <a:t>from</a:t>
            </a:r>
            <a:r>
              <a:rPr lang="hr-HR" sz="1600" dirty="0">
                <a:solidFill>
                  <a:schemeClr val="accent6"/>
                </a:solidFill>
                <a:cs typeface="Arial" panose="020B0604020202020204" pitchFamily="34" charset="0"/>
              </a:rPr>
              <a:t> Croatia</a:t>
            </a:r>
            <a:r>
              <a:rPr lang="en-GB" sz="1600" dirty="0">
                <a:solidFill>
                  <a:schemeClr val="accent6"/>
                </a:solidFill>
                <a:cs typeface="Arial" panose="020B0604020202020204" pitchFamily="34" charset="0"/>
              </a:rPr>
              <a:t>,</a:t>
            </a:r>
            <a:r>
              <a:rPr lang="hr-HR" sz="1600" dirty="0">
                <a:solidFill>
                  <a:schemeClr val="accent6"/>
                </a:solidFill>
                <a:cs typeface="Arial" panose="020B0604020202020204" pitchFamily="34" charset="0"/>
              </a:rPr>
              <a:t> </a:t>
            </a:r>
            <a:r>
              <a:rPr lang="hr-HR" sz="1600" dirty="0" smtClean="0">
                <a:solidFill>
                  <a:schemeClr val="accent6"/>
                </a:solidFill>
                <a:cs typeface="Arial" panose="020B0604020202020204" pitchFamily="34" charset="0"/>
              </a:rPr>
              <a:t>WG2 - </a:t>
            </a:r>
            <a:r>
              <a:rPr lang="hr-HR" sz="1600" dirty="0">
                <a:solidFill>
                  <a:schemeClr val="accent6"/>
                </a:solidFill>
                <a:cs typeface="Arial" panose="020B0604020202020204" pitchFamily="34" charset="0"/>
              </a:rPr>
              <a:t>Chemical </a:t>
            </a:r>
            <a:r>
              <a:rPr lang="hr-HR" sz="1600" dirty="0" err="1">
                <a:solidFill>
                  <a:schemeClr val="accent6"/>
                </a:solidFill>
                <a:cs typeface="Arial" panose="020B0604020202020204" pitchFamily="34" charset="0"/>
              </a:rPr>
              <a:t>and</a:t>
            </a:r>
            <a:r>
              <a:rPr lang="hr-HR" sz="1600" dirty="0">
                <a:solidFill>
                  <a:schemeClr val="accent6"/>
                </a:solidFill>
                <a:cs typeface="Arial" panose="020B0604020202020204" pitchFamily="34" charset="0"/>
              </a:rPr>
              <a:t> </a:t>
            </a:r>
            <a:r>
              <a:rPr lang="hr-HR" sz="1600" dirty="0" err="1">
                <a:solidFill>
                  <a:schemeClr val="accent6"/>
                </a:solidFill>
                <a:cs typeface="Arial" panose="020B0604020202020204" pitchFamily="34" charset="0"/>
              </a:rPr>
              <a:t>Physical</a:t>
            </a:r>
            <a:r>
              <a:rPr lang="hr-HR" sz="1600" dirty="0">
                <a:solidFill>
                  <a:schemeClr val="accent6"/>
                </a:solidFill>
                <a:cs typeface="Arial" panose="020B0604020202020204" pitchFamily="34" charset="0"/>
              </a:rPr>
              <a:t> </a:t>
            </a:r>
            <a:r>
              <a:rPr lang="hr-HR" sz="1600" dirty="0" err="1">
                <a:solidFill>
                  <a:schemeClr val="accent6"/>
                </a:solidFill>
                <a:cs typeface="Arial" panose="020B0604020202020204" pitchFamily="34" charset="0"/>
              </a:rPr>
              <a:t>Properties</a:t>
            </a:r>
            <a:r>
              <a:rPr lang="hr-HR" sz="1600" dirty="0">
                <a:solidFill>
                  <a:schemeClr val="accent6"/>
                </a:solidFill>
                <a:cs typeface="Arial" panose="020B0604020202020204" pitchFamily="34" charset="0"/>
              </a:rPr>
              <a:t> </a:t>
            </a:r>
            <a:r>
              <a:rPr lang="hr-HR" sz="1600" dirty="0" err="1">
                <a:solidFill>
                  <a:schemeClr val="accent6"/>
                </a:solidFill>
                <a:cs typeface="Arial" panose="020B0604020202020204" pitchFamily="34" charset="0"/>
              </a:rPr>
              <a:t>of</a:t>
            </a:r>
            <a:r>
              <a:rPr lang="hr-HR" sz="1600" dirty="0">
                <a:solidFill>
                  <a:schemeClr val="accent6"/>
                </a:solidFill>
                <a:cs typeface="Arial" panose="020B0604020202020204" pitchFamily="34" charset="0"/>
              </a:rPr>
              <a:t> </a:t>
            </a:r>
            <a:r>
              <a:rPr lang="hr-HR" sz="1600" dirty="0" err="1" smtClean="0">
                <a:solidFill>
                  <a:schemeClr val="accent6"/>
                </a:solidFill>
                <a:cs typeface="Arial" panose="020B0604020202020204" pitchFamily="34" charset="0"/>
              </a:rPr>
              <a:t>ILs</a:t>
            </a:r>
            <a:r>
              <a:rPr lang="hr-HR" sz="1600" dirty="0" smtClean="0">
                <a:solidFill>
                  <a:schemeClr val="accent6"/>
                </a:solidFill>
                <a:cs typeface="Arial" panose="020B0604020202020204" pitchFamily="34" charset="0"/>
              </a:rPr>
              <a:t>; STSM leader)</a:t>
            </a:r>
            <a:endParaRPr lang="en-GB" sz="1600" dirty="0" smtClean="0">
              <a:solidFill>
                <a:schemeClr val="accent6"/>
              </a:solidFill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hr-HR" sz="1600" dirty="0" err="1" smtClean="0">
                <a:solidFill>
                  <a:schemeClr val="accent6"/>
                </a:solidFill>
                <a:cs typeface="Arial" panose="020B0604020202020204" pitchFamily="34" charset="0"/>
              </a:rPr>
              <a:t>Where</a:t>
            </a:r>
            <a:r>
              <a:rPr lang="hr-HR" sz="1600" dirty="0" smtClean="0">
                <a:solidFill>
                  <a:schemeClr val="accent6"/>
                </a:solidFill>
                <a:cs typeface="Arial" panose="020B0604020202020204" pitchFamily="34" charset="0"/>
              </a:rPr>
              <a:t>: </a:t>
            </a:r>
            <a:r>
              <a:rPr lang="hr-HR" sz="1600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Chair</a:t>
            </a:r>
            <a:r>
              <a:rPr lang="hr-HR" sz="1600" dirty="0" smtClean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hr-HR" sz="1600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of</a:t>
            </a:r>
            <a:r>
              <a:rPr lang="hr-HR" sz="1600" dirty="0" smtClean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hr-HR" sz="1600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Physical</a:t>
            </a:r>
            <a:r>
              <a:rPr lang="hr-HR" sz="1600" dirty="0" smtClean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hr-HR" sz="1600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Chemistry</a:t>
            </a:r>
            <a:r>
              <a:rPr lang="hr-HR" sz="1600" dirty="0" smtClean="0">
                <a:solidFill>
                  <a:srgbClr val="00B050"/>
                </a:solidFill>
                <a:cs typeface="Arial" panose="020B0604020202020204" pitchFamily="34" charset="0"/>
              </a:rPr>
              <a:t>, </a:t>
            </a:r>
            <a:r>
              <a:rPr lang="hr-HR" sz="1600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Faculty</a:t>
            </a:r>
            <a:r>
              <a:rPr lang="hr-HR" sz="1600" dirty="0" smtClean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hr-HR" sz="1600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of</a:t>
            </a:r>
            <a:r>
              <a:rPr lang="hr-HR" sz="1600" dirty="0" smtClean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hr-HR" sz="1600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Chemistry</a:t>
            </a:r>
            <a:r>
              <a:rPr lang="hr-HR" sz="1600" dirty="0" smtClean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hr-HR" sz="1600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and</a:t>
            </a:r>
            <a:r>
              <a:rPr lang="hr-HR" sz="1600" dirty="0" smtClean="0">
                <a:solidFill>
                  <a:srgbClr val="00B050"/>
                </a:solidFill>
                <a:cs typeface="Arial" panose="020B0604020202020204" pitchFamily="34" charset="0"/>
              </a:rPr>
              <a:t> Chemical Technology, University </a:t>
            </a:r>
            <a:r>
              <a:rPr lang="hr-HR" sz="1600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of</a:t>
            </a:r>
            <a:r>
              <a:rPr lang="hr-HR" sz="1600" dirty="0" smtClean="0">
                <a:solidFill>
                  <a:srgbClr val="00B050"/>
                </a:solidFill>
                <a:cs typeface="Arial" panose="020B0604020202020204" pitchFamily="34" charset="0"/>
              </a:rPr>
              <a:t> Ljubljana, </a:t>
            </a:r>
            <a:r>
              <a:rPr lang="hr-HR" sz="1600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Slovenia</a:t>
            </a:r>
            <a:r>
              <a:rPr lang="hr-HR" sz="1600" dirty="0" smtClean="0">
                <a:solidFill>
                  <a:srgbClr val="00B050"/>
                </a:solidFill>
                <a:cs typeface="Arial" panose="020B0604020202020204" pitchFamily="34" charset="0"/>
              </a:rPr>
              <a:t>, </a:t>
            </a:r>
            <a:r>
              <a:rPr lang="hr-HR" sz="1600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host-professor</a:t>
            </a:r>
            <a:r>
              <a:rPr lang="hr-HR" sz="1600" dirty="0" smtClean="0">
                <a:solidFill>
                  <a:srgbClr val="00B050"/>
                </a:solidFill>
                <a:cs typeface="Arial" panose="020B0604020202020204" pitchFamily="34" charset="0"/>
              </a:rPr>
              <a:t>: Prof. Dr. Marija </a:t>
            </a:r>
            <a:r>
              <a:rPr lang="hr-HR" sz="1600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Bešter</a:t>
            </a:r>
            <a:r>
              <a:rPr lang="hr-HR" sz="1600" dirty="0" smtClean="0">
                <a:solidFill>
                  <a:srgbClr val="00B050"/>
                </a:solidFill>
                <a:cs typeface="Arial" panose="020B0604020202020204" pitchFamily="34" charset="0"/>
              </a:rPr>
              <a:t>-Rogač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endParaRPr lang="hr-HR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endParaRPr lang="hr-HR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endParaRPr lang="hr-HR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endParaRPr lang="hr-HR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endParaRPr lang="hr-HR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endParaRPr lang="hr-HR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endParaRPr lang="hr-HR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endParaRPr lang="hr-HR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endParaRPr lang="hr-HR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hr-HR" sz="1600" dirty="0" err="1" smtClean="0">
                <a:solidFill>
                  <a:schemeClr val="accent6"/>
                </a:solidFill>
                <a:cs typeface="Arial" panose="020B0604020202020204" pitchFamily="34" charset="0"/>
              </a:rPr>
              <a:t>When</a:t>
            </a:r>
            <a:r>
              <a:rPr lang="hr-HR" sz="1600" dirty="0" smtClean="0">
                <a:solidFill>
                  <a:schemeClr val="accent6"/>
                </a:solidFill>
                <a:cs typeface="Arial" panose="020B0604020202020204" pitchFamily="34" charset="0"/>
              </a:rPr>
              <a:t>: </a:t>
            </a:r>
            <a:r>
              <a:rPr lang="hr-HR" sz="1600" dirty="0" err="1" smtClean="0">
                <a:solidFill>
                  <a:schemeClr val="accent6"/>
                </a:solidFill>
                <a:cs typeface="Arial" panose="020B0604020202020204" pitchFamily="34" charset="0"/>
              </a:rPr>
              <a:t>from</a:t>
            </a:r>
            <a:r>
              <a:rPr lang="hr-HR" sz="1600" dirty="0" smtClean="0">
                <a:solidFill>
                  <a:schemeClr val="accent6"/>
                </a:solidFill>
                <a:cs typeface="Arial" panose="020B0604020202020204" pitchFamily="34" charset="0"/>
              </a:rPr>
              <a:t> </a:t>
            </a:r>
            <a:r>
              <a:rPr lang="hr-HR" sz="1600" dirty="0" err="1" smtClean="0">
                <a:solidFill>
                  <a:schemeClr val="accent6"/>
                </a:solidFill>
                <a:cs typeface="Arial" panose="020B0604020202020204" pitchFamily="34" charset="0"/>
              </a:rPr>
              <a:t>March</a:t>
            </a:r>
            <a:r>
              <a:rPr lang="hr-HR" sz="1600" dirty="0" smtClean="0">
                <a:solidFill>
                  <a:schemeClr val="accent6"/>
                </a:solidFill>
                <a:cs typeface="Arial" panose="020B0604020202020204" pitchFamily="34" charset="0"/>
              </a:rPr>
              <a:t>, 1st to</a:t>
            </a:r>
            <a:r>
              <a:rPr lang="hr-HR" sz="1600" dirty="0">
                <a:solidFill>
                  <a:schemeClr val="accent6"/>
                </a:solidFill>
                <a:cs typeface="Arial" panose="020B0604020202020204" pitchFamily="34" charset="0"/>
              </a:rPr>
              <a:t> </a:t>
            </a:r>
            <a:r>
              <a:rPr lang="hr-HR" sz="1600" dirty="0" err="1" smtClean="0">
                <a:solidFill>
                  <a:schemeClr val="accent6"/>
                </a:solidFill>
                <a:cs typeface="Arial" panose="020B0604020202020204" pitchFamily="34" charset="0"/>
              </a:rPr>
              <a:t>March</a:t>
            </a:r>
            <a:r>
              <a:rPr lang="hr-HR" sz="1600" dirty="0" smtClean="0">
                <a:solidFill>
                  <a:schemeClr val="accent6"/>
                </a:solidFill>
                <a:cs typeface="Arial" panose="020B0604020202020204" pitchFamily="34" charset="0"/>
              </a:rPr>
              <a:t>, 31th 2016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hr-HR" sz="1600" dirty="0" err="1" smtClean="0">
                <a:solidFill>
                  <a:schemeClr val="accent6"/>
                </a:solidFill>
                <a:cs typeface="Arial" panose="020B0604020202020204" pitchFamily="34" charset="0"/>
              </a:rPr>
              <a:t>Why</a:t>
            </a:r>
            <a:r>
              <a:rPr lang="hr-HR" sz="1600" dirty="0" smtClean="0">
                <a:solidFill>
                  <a:schemeClr val="accent6"/>
                </a:solidFill>
                <a:cs typeface="Arial" panose="020B0604020202020204" pitchFamily="34" charset="0"/>
              </a:rPr>
              <a:t>: </a:t>
            </a:r>
            <a:r>
              <a:rPr lang="hr-HR" sz="1600" dirty="0" err="1" smtClean="0">
                <a:solidFill>
                  <a:schemeClr val="accent6"/>
                </a:solidFill>
                <a:cs typeface="Arial" panose="020B0604020202020204" pitchFamily="34" charset="0"/>
              </a:rPr>
              <a:t>international</a:t>
            </a:r>
            <a:r>
              <a:rPr lang="hr-HR" sz="1600" dirty="0" smtClean="0">
                <a:solidFill>
                  <a:schemeClr val="accent6"/>
                </a:solidFill>
                <a:cs typeface="Arial" panose="020B0604020202020204" pitchFamily="34" charset="0"/>
              </a:rPr>
              <a:t> </a:t>
            </a:r>
            <a:r>
              <a:rPr lang="hr-HR" sz="1600" dirty="0" err="1" smtClean="0">
                <a:solidFill>
                  <a:schemeClr val="accent6"/>
                </a:solidFill>
                <a:cs typeface="Arial" panose="020B0604020202020204" pitchFamily="34" charset="0"/>
              </a:rPr>
              <a:t>cooperation</a:t>
            </a:r>
            <a:endParaRPr lang="en-GB" dirty="0" smtClean="0">
              <a:solidFill>
                <a:schemeClr val="accent6"/>
              </a:solidFill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endParaRPr lang="en-GB" dirty="0" smtClean="0">
              <a:solidFill>
                <a:schemeClr val="accent6"/>
              </a:solidFill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endParaRPr lang="en-GB" dirty="0" smtClean="0">
              <a:solidFill>
                <a:schemeClr val="accent6"/>
              </a:solidFill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defRPr/>
            </a:pPr>
            <a:endParaRPr lang="en-GB" sz="2000" b="1" dirty="0" smtClean="0">
              <a:solidFill>
                <a:srgbClr val="56585B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0116" name="Slide Number Placeholder 1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F681153-634E-4888-AEC9-E8C23476E0CA}" type="slidenum">
              <a:rPr lang="de-DE" smtClean="0">
                <a:solidFill>
                  <a:srgbClr val="898989"/>
                </a:solidFill>
              </a:rPr>
              <a:pPr/>
              <a:t>2</a:t>
            </a:fld>
            <a:endParaRPr lang="de-DE" dirty="0" smtClean="0">
              <a:solidFill>
                <a:srgbClr val="898989"/>
              </a:solidFill>
            </a:endParaRPr>
          </a:p>
        </p:txBody>
      </p:sp>
      <p:sp>
        <p:nvSpPr>
          <p:cNvPr id="2" name="Smiley Face 1"/>
          <p:cNvSpPr/>
          <p:nvPr/>
        </p:nvSpPr>
        <p:spPr>
          <a:xfrm>
            <a:off x="7138988" y="5114410"/>
            <a:ext cx="590550" cy="561975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833" y="2162176"/>
            <a:ext cx="3845318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2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sz="quarter" idx="13"/>
          </p:nvPr>
        </p:nvSpPr>
        <p:spPr bwMode="auto">
          <a:xfrm>
            <a:off x="1413127" y="234990"/>
            <a:ext cx="7062787" cy="7535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sz="3200" dirty="0" smtClean="0">
                <a:solidFill>
                  <a:schemeClr val="tx2"/>
                </a:solidFill>
              </a:rPr>
              <a:t>CONCLUSIONS</a:t>
            </a:r>
            <a:endParaRPr lang="en-US" sz="3200" dirty="0" smtClean="0">
              <a:solidFill>
                <a:schemeClr val="tx2"/>
              </a:solidFill>
            </a:endParaRPr>
          </a:p>
        </p:txBody>
      </p:sp>
      <p:pic>
        <p:nvPicPr>
          <p:cNvPr id="7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152" y="6272768"/>
            <a:ext cx="141197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13"/>
          <p:cNvSpPr txBox="1">
            <a:spLocks/>
          </p:cNvSpPr>
          <p:nvPr/>
        </p:nvSpPr>
        <p:spPr bwMode="auto">
          <a:xfrm>
            <a:off x="283795" y="988542"/>
            <a:ext cx="8501859" cy="514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57200" indent="-457200" algn="just" eaLnBrk="1" hangingPunct="1">
              <a:spcBef>
                <a:spcPct val="20000"/>
              </a:spcBef>
              <a:buAutoNum type="arabicParenR"/>
            </a:pPr>
            <a:r>
              <a:rPr lang="hr-HR" sz="2000" b="1" dirty="0" err="1" smtClean="0">
                <a:solidFill>
                  <a:srgbClr val="0000FF"/>
                </a:solidFill>
              </a:rPr>
              <a:t>In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present</a:t>
            </a:r>
            <a:r>
              <a:rPr lang="hr-HR" sz="2000" b="1" dirty="0" smtClean="0">
                <a:solidFill>
                  <a:srgbClr val="0000FF"/>
                </a:solidFill>
              </a:rPr>
              <a:t> work, </a:t>
            </a:r>
            <a:r>
              <a:rPr lang="hr-HR" sz="2000" b="1" dirty="0" err="1" smtClean="0">
                <a:solidFill>
                  <a:srgbClr val="0000FF"/>
                </a:solidFill>
              </a:rPr>
              <a:t>the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i="1" dirty="0" smtClean="0">
                <a:solidFill>
                  <a:srgbClr val="0000FF"/>
                </a:solidFill>
              </a:rPr>
              <a:t>B</a:t>
            </a:r>
            <a:r>
              <a:rPr lang="hr-HR" sz="2000" b="1" dirty="0" smtClean="0">
                <a:solidFill>
                  <a:srgbClr val="0000FF"/>
                </a:solidFill>
              </a:rPr>
              <a:t>-</a:t>
            </a:r>
            <a:r>
              <a:rPr lang="hr-HR" sz="2000" b="1" dirty="0" err="1" smtClean="0">
                <a:solidFill>
                  <a:srgbClr val="0000FF"/>
                </a:solidFill>
              </a:rPr>
              <a:t>coefficients</a:t>
            </a:r>
            <a:r>
              <a:rPr lang="hr-HR" sz="2000" b="1" dirty="0" smtClean="0">
                <a:solidFill>
                  <a:srgbClr val="0000FF"/>
                </a:solidFill>
              </a:rPr>
              <a:t> for </a:t>
            </a:r>
            <a:r>
              <a:rPr lang="hr-HR" sz="2000" b="1" dirty="0" err="1" smtClean="0">
                <a:solidFill>
                  <a:srgbClr val="0000FF"/>
                </a:solidFill>
              </a:rPr>
              <a:t>both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investigated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ILs</a:t>
            </a:r>
            <a:r>
              <a:rPr lang="hr-HR" sz="2000" b="1" dirty="0" smtClean="0">
                <a:solidFill>
                  <a:srgbClr val="0000FF"/>
                </a:solidFill>
              </a:rPr>
              <a:t> (</a:t>
            </a:r>
            <a:r>
              <a:rPr lang="hr-HR" sz="2000" b="1" dirty="0" err="1" smtClean="0">
                <a:solidFill>
                  <a:srgbClr val="0000FF"/>
                </a:solidFill>
              </a:rPr>
              <a:t>DMIMCl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and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BMIMCl</a:t>
            </a:r>
            <a:r>
              <a:rPr lang="hr-HR" sz="2000" b="1" dirty="0" smtClean="0">
                <a:solidFill>
                  <a:srgbClr val="0000FF"/>
                </a:solidFill>
              </a:rPr>
              <a:t>) </a:t>
            </a:r>
            <a:r>
              <a:rPr lang="hr-HR" sz="2000" b="1" dirty="0" err="1" smtClean="0">
                <a:solidFill>
                  <a:srgbClr val="0000FF"/>
                </a:solidFill>
              </a:rPr>
              <a:t>in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water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medium</a:t>
            </a:r>
            <a:r>
              <a:rPr lang="hr-HR" sz="2000" b="1" dirty="0" smtClean="0">
                <a:solidFill>
                  <a:srgbClr val="0000FF"/>
                </a:solidFill>
              </a:rPr>
              <a:t> (</a:t>
            </a:r>
            <a:r>
              <a:rPr lang="hr-HR" sz="2000" b="1" dirty="0" err="1" smtClean="0">
                <a:solidFill>
                  <a:srgbClr val="0000FF"/>
                </a:solidFill>
              </a:rPr>
              <a:t>obtained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by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Jones</a:t>
            </a:r>
            <a:r>
              <a:rPr lang="hr-HR" sz="2000" b="1" dirty="0" smtClean="0">
                <a:solidFill>
                  <a:srgbClr val="0000FF"/>
                </a:solidFill>
              </a:rPr>
              <a:t>-Dole </a:t>
            </a:r>
            <a:r>
              <a:rPr lang="hr-HR" sz="2000" b="1" dirty="0" err="1" smtClean="0">
                <a:solidFill>
                  <a:srgbClr val="0000FF"/>
                </a:solidFill>
              </a:rPr>
              <a:t>equation</a:t>
            </a:r>
            <a:r>
              <a:rPr lang="hr-HR" sz="2000" b="1" dirty="0" smtClean="0">
                <a:solidFill>
                  <a:srgbClr val="0000FF"/>
                </a:solidFill>
              </a:rPr>
              <a:t>) are </a:t>
            </a:r>
            <a:r>
              <a:rPr lang="hr-HR" sz="2000" b="1" dirty="0" err="1" smtClean="0">
                <a:solidFill>
                  <a:srgbClr val="0000FF"/>
                </a:solidFill>
              </a:rPr>
              <a:t>positive</a:t>
            </a:r>
            <a:r>
              <a:rPr lang="hr-HR" sz="2000" b="1" dirty="0" smtClean="0">
                <a:solidFill>
                  <a:srgbClr val="0000FF"/>
                </a:solidFill>
              </a:rPr>
              <a:t>.</a:t>
            </a:r>
          </a:p>
          <a:p>
            <a:pPr marL="457200" indent="-457200" algn="just" eaLnBrk="1" hangingPunct="1">
              <a:spcBef>
                <a:spcPct val="20000"/>
              </a:spcBef>
              <a:buAutoNum type="arabicParenR"/>
            </a:pPr>
            <a:r>
              <a:rPr lang="hr-HR" sz="2000" b="1" dirty="0" smtClean="0">
                <a:solidFill>
                  <a:srgbClr val="0000FF"/>
                </a:solidFill>
              </a:rPr>
              <a:t>At </a:t>
            </a:r>
            <a:r>
              <a:rPr lang="hr-HR" sz="2000" b="1" dirty="0" err="1" smtClean="0">
                <a:solidFill>
                  <a:srgbClr val="0000FF"/>
                </a:solidFill>
              </a:rPr>
              <a:t>given</a:t>
            </a:r>
            <a:r>
              <a:rPr lang="hr-HR" sz="2000" b="1" dirty="0" smtClean="0">
                <a:solidFill>
                  <a:srgbClr val="0000FF"/>
                </a:solidFill>
              </a:rPr>
              <a:t> temperature, </a:t>
            </a:r>
            <a:r>
              <a:rPr lang="hr-HR" sz="2000" b="1" dirty="0" err="1" smtClean="0">
                <a:solidFill>
                  <a:srgbClr val="0000FF"/>
                </a:solidFill>
              </a:rPr>
              <a:t>the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>
                <a:solidFill>
                  <a:srgbClr val="0000FF"/>
                </a:solidFill>
              </a:rPr>
              <a:t>v</a:t>
            </a:r>
            <a:r>
              <a:rPr lang="hr-HR" sz="2000" b="1" dirty="0" err="1" smtClean="0">
                <a:solidFill>
                  <a:srgbClr val="0000FF"/>
                </a:solidFill>
              </a:rPr>
              <a:t>iscosity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i="1" dirty="0" smtClean="0">
                <a:solidFill>
                  <a:srgbClr val="0000FF"/>
                </a:solidFill>
              </a:rPr>
              <a:t>B</a:t>
            </a:r>
            <a:r>
              <a:rPr lang="hr-HR" sz="2000" b="1" dirty="0" smtClean="0">
                <a:solidFill>
                  <a:srgbClr val="0000FF"/>
                </a:solidFill>
              </a:rPr>
              <a:t>-</a:t>
            </a:r>
            <a:r>
              <a:rPr lang="hr-HR" sz="2000" b="1" dirty="0" err="1" smtClean="0">
                <a:solidFill>
                  <a:srgbClr val="0000FF"/>
                </a:solidFill>
              </a:rPr>
              <a:t>coefficients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follow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the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order</a:t>
            </a:r>
            <a:r>
              <a:rPr lang="hr-HR" sz="2000" b="1" dirty="0" smtClean="0">
                <a:solidFill>
                  <a:srgbClr val="0000FF"/>
                </a:solidFill>
              </a:rPr>
              <a:t>: </a:t>
            </a:r>
            <a:r>
              <a:rPr lang="hr-HR" sz="2000" b="1" i="1" dirty="0" smtClean="0">
                <a:solidFill>
                  <a:srgbClr val="0000FF"/>
                </a:solidFill>
              </a:rPr>
              <a:t>B</a:t>
            </a:r>
            <a:r>
              <a:rPr lang="hr-HR" sz="2000" b="1" dirty="0" smtClean="0">
                <a:solidFill>
                  <a:srgbClr val="0000FF"/>
                </a:solidFill>
              </a:rPr>
              <a:t>(</a:t>
            </a:r>
            <a:r>
              <a:rPr lang="hr-HR" sz="2000" b="1" dirty="0" err="1" smtClean="0">
                <a:solidFill>
                  <a:srgbClr val="0000FF"/>
                </a:solidFill>
              </a:rPr>
              <a:t>BMIMCl</a:t>
            </a:r>
            <a:r>
              <a:rPr lang="hr-HR" sz="2000" b="1" dirty="0" smtClean="0">
                <a:solidFill>
                  <a:srgbClr val="0000FF"/>
                </a:solidFill>
              </a:rPr>
              <a:t>) </a:t>
            </a:r>
            <a:r>
              <a:rPr lang="hr-HR" sz="2000" b="1" dirty="0" smtClean="0">
                <a:solidFill>
                  <a:srgbClr val="0000FF"/>
                </a:solidFill>
                <a:sym typeface="Symbol"/>
              </a:rPr>
              <a:t> </a:t>
            </a:r>
            <a:r>
              <a:rPr lang="hr-HR" sz="2000" b="1" i="1" dirty="0" smtClean="0">
                <a:solidFill>
                  <a:srgbClr val="0000FF"/>
                </a:solidFill>
                <a:sym typeface="Symbol"/>
              </a:rPr>
              <a:t>B</a:t>
            </a:r>
            <a:r>
              <a:rPr lang="hr-HR" sz="2000" b="1" dirty="0" smtClean="0">
                <a:solidFill>
                  <a:srgbClr val="0000FF"/>
                </a:solidFill>
                <a:sym typeface="Symbol"/>
              </a:rPr>
              <a:t>(</a:t>
            </a:r>
            <a:r>
              <a:rPr lang="hr-HR" sz="2000" b="1" dirty="0" err="1" smtClean="0">
                <a:solidFill>
                  <a:srgbClr val="0000FF"/>
                </a:solidFill>
                <a:sym typeface="Symbol"/>
              </a:rPr>
              <a:t>DMIMCl</a:t>
            </a:r>
            <a:r>
              <a:rPr lang="hr-HR" sz="2000" b="1" dirty="0" smtClean="0">
                <a:solidFill>
                  <a:srgbClr val="0000FF"/>
                </a:solidFill>
                <a:sym typeface="Symbol"/>
              </a:rPr>
              <a:t>); </a:t>
            </a:r>
            <a:r>
              <a:rPr lang="hr-HR" sz="2000" b="1" dirty="0" err="1" smtClean="0">
                <a:solidFill>
                  <a:srgbClr val="0000FF"/>
                </a:solidFill>
                <a:sym typeface="Symbol"/>
              </a:rPr>
              <a:t>this</a:t>
            </a:r>
            <a:r>
              <a:rPr lang="hr-HR" sz="2000" b="1" dirty="0" smtClean="0">
                <a:solidFill>
                  <a:srgbClr val="0000FF"/>
                </a:solidFill>
                <a:sym typeface="Symbol"/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  <a:sym typeface="Symbol"/>
              </a:rPr>
              <a:t>may</a:t>
            </a:r>
            <a:r>
              <a:rPr lang="hr-HR" sz="2000" b="1" dirty="0" smtClean="0">
                <a:solidFill>
                  <a:srgbClr val="0000FF"/>
                </a:solidFill>
                <a:sym typeface="Symbol"/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  <a:sym typeface="Symbol"/>
              </a:rPr>
              <a:t>be</a:t>
            </a:r>
            <a:r>
              <a:rPr lang="hr-HR" sz="2000" b="1" dirty="0" smtClean="0">
                <a:solidFill>
                  <a:srgbClr val="0000FF"/>
                </a:solidFill>
                <a:sym typeface="Symbol"/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  <a:sym typeface="Symbol"/>
              </a:rPr>
              <a:t>attributed</a:t>
            </a:r>
            <a:r>
              <a:rPr lang="hr-HR" sz="2000" b="1" dirty="0" smtClean="0">
                <a:solidFill>
                  <a:srgbClr val="0000FF"/>
                </a:solidFill>
                <a:sym typeface="Symbol"/>
              </a:rPr>
              <a:t> to </a:t>
            </a:r>
            <a:r>
              <a:rPr lang="hr-HR" sz="2000" b="1" dirty="0" err="1" smtClean="0">
                <a:solidFill>
                  <a:srgbClr val="0000FF"/>
                </a:solidFill>
                <a:sym typeface="Symbol"/>
              </a:rPr>
              <a:t>stronger</a:t>
            </a:r>
            <a:r>
              <a:rPr lang="hr-HR" sz="2000" b="1" dirty="0" smtClean="0">
                <a:solidFill>
                  <a:srgbClr val="0000FF"/>
                </a:solidFill>
                <a:sym typeface="Symbol"/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  <a:sym typeface="Symbol"/>
              </a:rPr>
              <a:t>BMIMCl</a:t>
            </a:r>
            <a:r>
              <a:rPr lang="hr-HR" sz="2000" b="1" dirty="0" smtClean="0">
                <a:solidFill>
                  <a:srgbClr val="0000FF"/>
                </a:solidFill>
                <a:sym typeface="Symbol"/>
              </a:rPr>
              <a:t>-</a:t>
            </a:r>
            <a:r>
              <a:rPr lang="hr-HR" sz="2000" b="1" dirty="0" err="1" smtClean="0">
                <a:solidFill>
                  <a:srgbClr val="0000FF"/>
                </a:solidFill>
                <a:sym typeface="Symbol"/>
              </a:rPr>
              <a:t>water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interactions</a:t>
            </a:r>
            <a:r>
              <a:rPr lang="hr-HR" sz="2000" b="1" dirty="0" smtClean="0">
                <a:solidFill>
                  <a:srgbClr val="0000FF"/>
                </a:solidFill>
              </a:rPr>
              <a:t>.</a:t>
            </a:r>
          </a:p>
          <a:p>
            <a:pPr marL="457200" indent="-457200" algn="just" eaLnBrk="1" hangingPunct="1">
              <a:spcBef>
                <a:spcPct val="20000"/>
              </a:spcBef>
              <a:buAutoNum type="arabicParenR"/>
            </a:pPr>
            <a:r>
              <a:rPr lang="hr-HR" sz="2000" b="1" dirty="0" err="1" smtClean="0">
                <a:solidFill>
                  <a:srgbClr val="0000FF"/>
                </a:solidFill>
              </a:rPr>
              <a:t>All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obtained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values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of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i="1" dirty="0" smtClean="0">
                <a:solidFill>
                  <a:srgbClr val="0000FF"/>
                </a:solidFill>
              </a:rPr>
              <a:t>B</a:t>
            </a:r>
            <a:r>
              <a:rPr lang="hr-HR" sz="2000" b="1" dirty="0" smtClean="0">
                <a:solidFill>
                  <a:srgbClr val="0000FF"/>
                </a:solidFill>
              </a:rPr>
              <a:t>-</a:t>
            </a:r>
            <a:r>
              <a:rPr lang="hr-HR" sz="2000" b="1" dirty="0" err="1" smtClean="0">
                <a:solidFill>
                  <a:srgbClr val="0000FF"/>
                </a:solidFill>
              </a:rPr>
              <a:t>coefficients</a:t>
            </a:r>
            <a:r>
              <a:rPr lang="hr-HR" sz="2000" b="1" dirty="0" smtClean="0">
                <a:solidFill>
                  <a:srgbClr val="0000FF"/>
                </a:solidFill>
              </a:rPr>
              <a:t> are </a:t>
            </a:r>
            <a:r>
              <a:rPr lang="hr-HR" sz="2000" b="1" dirty="0" err="1" smtClean="0">
                <a:solidFill>
                  <a:srgbClr val="0000FF"/>
                </a:solidFill>
              </a:rPr>
              <a:t>bigger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than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values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of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i="1" dirty="0" smtClean="0">
                <a:solidFill>
                  <a:srgbClr val="0000FF"/>
                </a:solidFill>
              </a:rPr>
              <a:t>A</a:t>
            </a:r>
            <a:r>
              <a:rPr lang="hr-HR" sz="2000" b="1" dirty="0" smtClean="0">
                <a:solidFill>
                  <a:srgbClr val="0000FF"/>
                </a:solidFill>
              </a:rPr>
              <a:t>-</a:t>
            </a:r>
            <a:r>
              <a:rPr lang="hr-HR" sz="2000" b="1" dirty="0" err="1" smtClean="0">
                <a:solidFill>
                  <a:srgbClr val="0000FF"/>
                </a:solidFill>
              </a:rPr>
              <a:t>coefficients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in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water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suggesting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that</a:t>
            </a:r>
            <a:r>
              <a:rPr lang="hr-HR" sz="2000" b="1" dirty="0" smtClean="0">
                <a:solidFill>
                  <a:srgbClr val="0000FF"/>
                </a:solidFill>
              </a:rPr>
              <a:t> ion-</a:t>
            </a:r>
            <a:r>
              <a:rPr lang="hr-HR" sz="2000" b="1" dirty="0" err="1" smtClean="0">
                <a:solidFill>
                  <a:srgbClr val="0000FF"/>
                </a:solidFill>
              </a:rPr>
              <a:t>solvent</a:t>
            </a:r>
            <a:r>
              <a:rPr lang="hr-HR" sz="2000" b="1" dirty="0" smtClean="0">
                <a:solidFill>
                  <a:srgbClr val="0000FF"/>
                </a:solidFill>
              </a:rPr>
              <a:t>  </a:t>
            </a:r>
            <a:r>
              <a:rPr lang="hr-HR" sz="2000" b="1" dirty="0" err="1" smtClean="0">
                <a:solidFill>
                  <a:srgbClr val="0000FF"/>
                </a:solidFill>
              </a:rPr>
              <a:t>interactions</a:t>
            </a:r>
            <a:r>
              <a:rPr lang="hr-HR" sz="2000" b="1" dirty="0" smtClean="0">
                <a:solidFill>
                  <a:srgbClr val="0000FF"/>
                </a:solidFill>
              </a:rPr>
              <a:t> are more </a:t>
            </a:r>
            <a:r>
              <a:rPr lang="hr-HR" sz="2000" b="1" dirty="0" err="1" smtClean="0">
                <a:solidFill>
                  <a:srgbClr val="0000FF"/>
                </a:solidFill>
              </a:rPr>
              <a:t>powerful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than</a:t>
            </a:r>
            <a:r>
              <a:rPr lang="hr-HR" sz="2000" b="1" dirty="0" smtClean="0">
                <a:solidFill>
                  <a:srgbClr val="0000FF"/>
                </a:solidFill>
              </a:rPr>
              <a:t> ion-ion </a:t>
            </a:r>
            <a:r>
              <a:rPr lang="hr-HR" sz="2000" b="1" dirty="0" err="1" smtClean="0">
                <a:solidFill>
                  <a:srgbClr val="0000FF"/>
                </a:solidFill>
              </a:rPr>
              <a:t>interactions</a:t>
            </a:r>
            <a:r>
              <a:rPr lang="hr-HR" sz="2000" b="1" dirty="0">
                <a:solidFill>
                  <a:srgbClr val="0000FF"/>
                </a:solidFill>
              </a:rPr>
              <a:t>.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This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conclusion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agrees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with</a:t>
            </a:r>
            <a:r>
              <a:rPr lang="hr-HR" sz="2000" b="1" dirty="0" smtClean="0">
                <a:solidFill>
                  <a:srgbClr val="0000FF"/>
                </a:solidFill>
              </a:rPr>
              <a:t> literature (</a:t>
            </a:r>
            <a:r>
              <a:rPr lang="hr-HR" sz="2000" b="1" dirty="0" err="1" smtClean="0">
                <a:solidFill>
                  <a:srgbClr val="0000FF"/>
                </a:solidFill>
              </a:rPr>
              <a:t>association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constants</a:t>
            </a:r>
            <a:r>
              <a:rPr lang="hr-HR" sz="2000" b="1" dirty="0" smtClean="0">
                <a:solidFill>
                  <a:srgbClr val="0000FF"/>
                </a:solidFill>
              </a:rPr>
              <a:t> for </a:t>
            </a:r>
            <a:r>
              <a:rPr lang="hr-HR" sz="2000" b="1" dirty="0" err="1" smtClean="0">
                <a:solidFill>
                  <a:srgbClr val="0000FF"/>
                </a:solidFill>
              </a:rPr>
              <a:t>both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ILs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in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water</a:t>
            </a:r>
            <a:r>
              <a:rPr lang="hr-HR" sz="2000" b="1" dirty="0" smtClean="0">
                <a:solidFill>
                  <a:srgbClr val="0000FF"/>
                </a:solidFill>
              </a:rPr>
              <a:t> are </a:t>
            </a:r>
            <a:r>
              <a:rPr lang="hr-HR" sz="2000" b="1" dirty="0" err="1" smtClean="0">
                <a:solidFill>
                  <a:srgbClr val="0000FF"/>
                </a:solidFill>
              </a:rPr>
              <a:t>small</a:t>
            </a:r>
            <a:r>
              <a:rPr lang="hr-HR" sz="2000" b="1" dirty="0" smtClean="0">
                <a:solidFill>
                  <a:srgbClr val="0000FF"/>
                </a:solidFill>
              </a:rPr>
              <a:t>).</a:t>
            </a:r>
          </a:p>
          <a:p>
            <a:pPr marL="457200" indent="-457200" algn="just" eaLnBrk="1" hangingPunct="1">
              <a:spcBef>
                <a:spcPct val="20000"/>
              </a:spcBef>
              <a:buAutoNum type="arabicParenR"/>
            </a:pPr>
            <a:r>
              <a:rPr lang="hr-HR" sz="2000" b="1" dirty="0" err="1" smtClean="0">
                <a:solidFill>
                  <a:srgbClr val="0000FF"/>
                </a:solidFill>
              </a:rPr>
              <a:t>It</a:t>
            </a:r>
            <a:r>
              <a:rPr lang="hr-HR" sz="2000" b="1" dirty="0" smtClean="0">
                <a:solidFill>
                  <a:srgbClr val="0000FF"/>
                </a:solidFill>
              </a:rPr>
              <a:t> is </a:t>
            </a:r>
            <a:r>
              <a:rPr lang="hr-HR" sz="2000" b="1" dirty="0" err="1" smtClean="0">
                <a:solidFill>
                  <a:srgbClr val="0000FF"/>
                </a:solidFill>
              </a:rPr>
              <a:t>well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known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that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the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sodium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chloride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in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water</a:t>
            </a:r>
            <a:r>
              <a:rPr lang="hr-HR" sz="2000" b="1" dirty="0" smtClean="0">
                <a:solidFill>
                  <a:srgbClr val="0000FF"/>
                </a:solidFill>
              </a:rPr>
              <a:t> at 298.15 K </a:t>
            </a:r>
            <a:r>
              <a:rPr lang="hr-HR" sz="2000" b="1" dirty="0" err="1" smtClean="0">
                <a:solidFill>
                  <a:srgbClr val="0000FF"/>
                </a:solidFill>
              </a:rPr>
              <a:t>has</a:t>
            </a:r>
            <a:r>
              <a:rPr lang="hr-HR" sz="2000" b="1" dirty="0" smtClean="0">
                <a:solidFill>
                  <a:srgbClr val="0000FF"/>
                </a:solidFill>
              </a:rPr>
              <a:t> a </a:t>
            </a:r>
            <a:r>
              <a:rPr lang="hr-HR" sz="2000" b="1" dirty="0" err="1" smtClean="0">
                <a:solidFill>
                  <a:srgbClr val="0000FF"/>
                </a:solidFill>
              </a:rPr>
              <a:t>structure</a:t>
            </a:r>
            <a:r>
              <a:rPr lang="hr-HR" sz="2000" b="1" dirty="0">
                <a:solidFill>
                  <a:srgbClr val="0000FF"/>
                </a:solidFill>
              </a:rPr>
              <a:t>-</a:t>
            </a:r>
            <a:r>
              <a:rPr lang="hr-HR" sz="2000" b="1" dirty="0" err="1" smtClean="0">
                <a:solidFill>
                  <a:srgbClr val="0000FF"/>
                </a:solidFill>
              </a:rPr>
              <a:t>breaking</a:t>
            </a:r>
            <a:r>
              <a:rPr lang="hr-HR" sz="2000" b="1" dirty="0" smtClean="0">
                <a:solidFill>
                  <a:srgbClr val="0000FF"/>
                </a:solidFill>
              </a:rPr>
              <a:t> nature (d</a:t>
            </a:r>
            <a:r>
              <a:rPr lang="hr-HR" sz="2000" b="1" i="1" dirty="0" smtClean="0">
                <a:solidFill>
                  <a:srgbClr val="0000FF"/>
                </a:solidFill>
              </a:rPr>
              <a:t>B</a:t>
            </a:r>
            <a:r>
              <a:rPr lang="hr-HR" sz="2000" b="1" dirty="0" smtClean="0">
                <a:solidFill>
                  <a:srgbClr val="0000FF"/>
                </a:solidFill>
              </a:rPr>
              <a:t> / </a:t>
            </a:r>
            <a:r>
              <a:rPr lang="hr-HR" sz="2000" b="1" dirty="0" err="1" smtClean="0">
                <a:solidFill>
                  <a:srgbClr val="0000FF"/>
                </a:solidFill>
              </a:rPr>
              <a:t>d</a:t>
            </a:r>
            <a:r>
              <a:rPr lang="hr-HR" sz="2000" b="1" i="1" dirty="0" err="1">
                <a:solidFill>
                  <a:srgbClr val="0000FF"/>
                </a:solidFill>
              </a:rPr>
              <a:t>T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smtClean="0">
                <a:solidFill>
                  <a:srgbClr val="0000FF"/>
                </a:solidFill>
                <a:sym typeface="Symbol"/>
              </a:rPr>
              <a:t>= 0.0014 </a:t>
            </a:r>
            <a:r>
              <a:rPr lang="hr-HR" sz="2000" b="1" dirty="0">
                <a:solidFill>
                  <a:srgbClr val="0000FF"/>
                </a:solidFill>
              </a:rPr>
              <a:t>dm</a:t>
            </a:r>
            <a:r>
              <a:rPr lang="hr-HR" sz="2000" b="1" baseline="30000" dirty="0">
                <a:solidFill>
                  <a:srgbClr val="0000FF"/>
                </a:solidFill>
              </a:rPr>
              <a:t>3</a:t>
            </a:r>
            <a:r>
              <a:rPr lang="hr-HR" sz="2000" b="1" dirty="0">
                <a:solidFill>
                  <a:srgbClr val="0000FF"/>
                </a:solidFill>
              </a:rPr>
              <a:t> mol</a:t>
            </a:r>
            <a:r>
              <a:rPr lang="hr-HR" sz="2000" b="1" baseline="30000" dirty="0">
                <a:solidFill>
                  <a:srgbClr val="0000FF"/>
                </a:solidFill>
              </a:rPr>
              <a:t>-1</a:t>
            </a:r>
            <a:r>
              <a:rPr lang="hr-HR" sz="2000" b="1" dirty="0">
                <a:solidFill>
                  <a:srgbClr val="0000FF"/>
                </a:solidFill>
              </a:rPr>
              <a:t> </a:t>
            </a:r>
            <a:r>
              <a:rPr lang="hr-HR" sz="2000" b="1" dirty="0" smtClean="0">
                <a:solidFill>
                  <a:srgbClr val="0000FF"/>
                </a:solidFill>
              </a:rPr>
              <a:t>K</a:t>
            </a:r>
            <a:r>
              <a:rPr lang="hr-HR" sz="2000" b="1" baseline="30000" dirty="0" smtClean="0">
                <a:solidFill>
                  <a:srgbClr val="0000FF"/>
                </a:solidFill>
              </a:rPr>
              <a:t>-1</a:t>
            </a:r>
            <a:r>
              <a:rPr lang="hr-HR" sz="2000" b="1" dirty="0" smtClean="0">
                <a:solidFill>
                  <a:srgbClr val="0000FF"/>
                </a:solidFill>
                <a:sym typeface="Symbol"/>
              </a:rPr>
              <a:t>). </a:t>
            </a:r>
            <a:r>
              <a:rPr lang="hr-HR" sz="2000" b="1" dirty="0" err="1" smtClean="0">
                <a:solidFill>
                  <a:srgbClr val="0000FF"/>
                </a:solidFill>
              </a:rPr>
              <a:t>DMIMCl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in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water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smtClean="0">
                <a:solidFill>
                  <a:srgbClr val="0000FF"/>
                </a:solidFill>
                <a:sym typeface="Symbol"/>
              </a:rPr>
              <a:t>at 298.15 K </a:t>
            </a:r>
            <a:r>
              <a:rPr lang="hr-HR" sz="2000" b="1" dirty="0" err="1" smtClean="0">
                <a:solidFill>
                  <a:srgbClr val="0000FF"/>
                </a:solidFill>
                <a:sym typeface="Symbol"/>
              </a:rPr>
              <a:t>exhibits</a:t>
            </a:r>
            <a:r>
              <a:rPr lang="hr-HR" sz="2000" b="1" dirty="0" smtClean="0">
                <a:solidFill>
                  <a:srgbClr val="0000FF"/>
                </a:solidFill>
                <a:sym typeface="Symbol"/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  <a:sym typeface="Symbol"/>
              </a:rPr>
              <a:t>also</a:t>
            </a:r>
            <a:r>
              <a:rPr lang="hr-HR" sz="2000" b="1" dirty="0" smtClean="0">
                <a:solidFill>
                  <a:srgbClr val="0000FF"/>
                </a:solidFill>
                <a:sym typeface="Symbol"/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  <a:sym typeface="Symbol"/>
              </a:rPr>
              <a:t>positive</a:t>
            </a:r>
            <a:r>
              <a:rPr lang="hr-HR" sz="2000" b="1" dirty="0" smtClean="0">
                <a:solidFill>
                  <a:srgbClr val="0000FF"/>
                </a:solidFill>
                <a:sym typeface="Symbol"/>
              </a:rPr>
              <a:t> temperature </a:t>
            </a:r>
            <a:r>
              <a:rPr lang="hr-HR" sz="2000" b="1" dirty="0" err="1" smtClean="0">
                <a:solidFill>
                  <a:srgbClr val="0000FF"/>
                </a:solidFill>
                <a:sym typeface="Symbol"/>
              </a:rPr>
              <a:t>coefficient</a:t>
            </a:r>
            <a:r>
              <a:rPr lang="hr-HR" sz="2000" b="1" dirty="0" smtClean="0">
                <a:solidFill>
                  <a:srgbClr val="0000FF"/>
                </a:solidFill>
                <a:sym typeface="Symbol"/>
              </a:rPr>
              <a:t>, </a:t>
            </a:r>
            <a:r>
              <a:rPr lang="hr-HR" sz="2000" b="1" dirty="0">
                <a:solidFill>
                  <a:srgbClr val="0000FF"/>
                </a:solidFill>
              </a:rPr>
              <a:t>d</a:t>
            </a:r>
            <a:r>
              <a:rPr lang="hr-HR" sz="2000" b="1" i="1" dirty="0">
                <a:solidFill>
                  <a:srgbClr val="0000FF"/>
                </a:solidFill>
              </a:rPr>
              <a:t>B</a:t>
            </a:r>
            <a:r>
              <a:rPr lang="hr-HR" sz="2000" b="1" dirty="0">
                <a:solidFill>
                  <a:srgbClr val="0000FF"/>
                </a:solidFill>
              </a:rPr>
              <a:t> / </a:t>
            </a:r>
            <a:r>
              <a:rPr lang="hr-HR" sz="2000" b="1" dirty="0" err="1">
                <a:solidFill>
                  <a:srgbClr val="0000FF"/>
                </a:solidFill>
              </a:rPr>
              <a:t>d</a:t>
            </a:r>
            <a:r>
              <a:rPr lang="hr-HR" sz="2000" b="1" i="1" dirty="0" err="1">
                <a:solidFill>
                  <a:srgbClr val="0000FF"/>
                </a:solidFill>
              </a:rPr>
              <a:t>T</a:t>
            </a:r>
            <a:r>
              <a:rPr lang="hr-HR" sz="2000" b="1" dirty="0">
                <a:solidFill>
                  <a:srgbClr val="0000FF"/>
                </a:solidFill>
              </a:rPr>
              <a:t> </a:t>
            </a:r>
            <a:r>
              <a:rPr lang="hr-HR" sz="2000" b="1" dirty="0">
                <a:solidFill>
                  <a:srgbClr val="0000FF"/>
                </a:solidFill>
                <a:sym typeface="Symbol"/>
              </a:rPr>
              <a:t>= </a:t>
            </a:r>
            <a:r>
              <a:rPr lang="hr-HR" sz="2000" b="1" dirty="0" smtClean="0">
                <a:solidFill>
                  <a:srgbClr val="0000FF"/>
                </a:solidFill>
                <a:sym typeface="Symbol"/>
              </a:rPr>
              <a:t>0.0027 </a:t>
            </a:r>
            <a:r>
              <a:rPr lang="hr-HR" sz="2000" b="1" dirty="0">
                <a:solidFill>
                  <a:srgbClr val="0000FF"/>
                </a:solidFill>
              </a:rPr>
              <a:t>dm</a:t>
            </a:r>
            <a:r>
              <a:rPr lang="hr-HR" sz="2000" b="1" baseline="30000" dirty="0">
                <a:solidFill>
                  <a:srgbClr val="0000FF"/>
                </a:solidFill>
              </a:rPr>
              <a:t>3</a:t>
            </a:r>
            <a:r>
              <a:rPr lang="hr-HR" sz="2000" b="1" dirty="0">
                <a:solidFill>
                  <a:srgbClr val="0000FF"/>
                </a:solidFill>
              </a:rPr>
              <a:t> mol</a:t>
            </a:r>
            <a:r>
              <a:rPr lang="hr-HR" sz="2000" b="1" baseline="30000" dirty="0">
                <a:solidFill>
                  <a:srgbClr val="0000FF"/>
                </a:solidFill>
              </a:rPr>
              <a:t>-1</a:t>
            </a:r>
            <a:r>
              <a:rPr lang="hr-HR" sz="2000" b="1" dirty="0">
                <a:solidFill>
                  <a:srgbClr val="0000FF"/>
                </a:solidFill>
              </a:rPr>
              <a:t> </a:t>
            </a:r>
            <a:r>
              <a:rPr lang="hr-HR" sz="2000" b="1" dirty="0" smtClean="0">
                <a:solidFill>
                  <a:srgbClr val="0000FF"/>
                </a:solidFill>
              </a:rPr>
              <a:t>K</a:t>
            </a:r>
            <a:r>
              <a:rPr lang="hr-HR" sz="2000" b="1" baseline="30000" dirty="0" smtClean="0">
                <a:solidFill>
                  <a:srgbClr val="0000FF"/>
                </a:solidFill>
              </a:rPr>
              <a:t>-1</a:t>
            </a:r>
            <a:r>
              <a:rPr lang="hr-HR" sz="2000" b="1" dirty="0" smtClean="0">
                <a:solidFill>
                  <a:srgbClr val="0000FF"/>
                </a:solidFill>
                <a:sym typeface="Symbol"/>
              </a:rPr>
              <a:t>, </a:t>
            </a:r>
            <a:r>
              <a:rPr lang="hr-HR" sz="2000" b="1" dirty="0" err="1" smtClean="0">
                <a:solidFill>
                  <a:srgbClr val="0000FF"/>
                </a:solidFill>
                <a:sym typeface="Symbol"/>
              </a:rPr>
              <a:t>while</a:t>
            </a:r>
            <a:r>
              <a:rPr lang="hr-HR" sz="2000" b="1" dirty="0" smtClean="0">
                <a:solidFill>
                  <a:srgbClr val="0000FF"/>
                </a:solidFill>
                <a:sym typeface="Symbol"/>
              </a:rPr>
              <a:t> for </a:t>
            </a:r>
            <a:r>
              <a:rPr lang="hr-HR" sz="2000" b="1" dirty="0" err="1" smtClean="0">
                <a:solidFill>
                  <a:srgbClr val="0000FF"/>
                </a:solidFill>
                <a:sym typeface="Symbol"/>
              </a:rPr>
              <a:t>BMIMCl</a:t>
            </a:r>
            <a:r>
              <a:rPr lang="hr-HR" sz="2000" b="1" dirty="0" smtClean="0">
                <a:solidFill>
                  <a:srgbClr val="0000FF"/>
                </a:solidFill>
                <a:sym typeface="Symbol"/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  <a:sym typeface="Symbol"/>
              </a:rPr>
              <a:t>this</a:t>
            </a:r>
            <a:r>
              <a:rPr lang="hr-HR" sz="2000" b="1" dirty="0" smtClean="0">
                <a:solidFill>
                  <a:srgbClr val="0000FF"/>
                </a:solidFill>
                <a:sym typeface="Symbol"/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  <a:sym typeface="Symbol"/>
              </a:rPr>
              <a:t>value</a:t>
            </a:r>
            <a:r>
              <a:rPr lang="hr-HR" sz="2000" b="1" dirty="0" smtClean="0">
                <a:solidFill>
                  <a:srgbClr val="0000FF"/>
                </a:solidFill>
                <a:sym typeface="Symbol"/>
              </a:rPr>
              <a:t> is negative, </a:t>
            </a:r>
            <a:r>
              <a:rPr lang="hr-HR" sz="2000" b="1" dirty="0">
                <a:solidFill>
                  <a:srgbClr val="0000FF"/>
                </a:solidFill>
              </a:rPr>
              <a:t>d</a:t>
            </a:r>
            <a:r>
              <a:rPr lang="hr-HR" sz="2000" b="1" i="1" dirty="0">
                <a:solidFill>
                  <a:srgbClr val="0000FF"/>
                </a:solidFill>
              </a:rPr>
              <a:t>B</a:t>
            </a:r>
            <a:r>
              <a:rPr lang="hr-HR" sz="2000" b="1" dirty="0">
                <a:solidFill>
                  <a:srgbClr val="0000FF"/>
                </a:solidFill>
              </a:rPr>
              <a:t> / </a:t>
            </a:r>
            <a:r>
              <a:rPr lang="hr-HR" sz="2000" b="1" dirty="0" err="1">
                <a:solidFill>
                  <a:srgbClr val="0000FF"/>
                </a:solidFill>
              </a:rPr>
              <a:t>d</a:t>
            </a:r>
            <a:r>
              <a:rPr lang="hr-HR" sz="2000" b="1" i="1" dirty="0" err="1">
                <a:solidFill>
                  <a:srgbClr val="0000FF"/>
                </a:solidFill>
              </a:rPr>
              <a:t>T</a:t>
            </a:r>
            <a:r>
              <a:rPr lang="hr-HR" sz="2000" b="1" dirty="0">
                <a:solidFill>
                  <a:srgbClr val="0000FF"/>
                </a:solidFill>
              </a:rPr>
              <a:t> </a:t>
            </a:r>
            <a:r>
              <a:rPr lang="hr-HR" sz="2000" b="1" dirty="0">
                <a:solidFill>
                  <a:srgbClr val="0000FF"/>
                </a:solidFill>
                <a:sym typeface="Symbol"/>
              </a:rPr>
              <a:t>= </a:t>
            </a:r>
            <a:r>
              <a:rPr lang="hr-HR" sz="2000" b="1" dirty="0">
                <a:solidFill>
                  <a:srgbClr val="0000FF"/>
                </a:solidFill>
              </a:rPr>
              <a:t>–</a:t>
            </a:r>
            <a:r>
              <a:rPr lang="hr-HR" sz="2000" b="1" dirty="0" smtClean="0">
                <a:solidFill>
                  <a:srgbClr val="0000FF"/>
                </a:solidFill>
                <a:sym typeface="Symbol"/>
              </a:rPr>
              <a:t>0.0039 </a:t>
            </a:r>
            <a:r>
              <a:rPr lang="hr-HR" sz="2000" b="1" dirty="0">
                <a:solidFill>
                  <a:srgbClr val="0000FF"/>
                </a:solidFill>
              </a:rPr>
              <a:t>dm</a:t>
            </a:r>
            <a:r>
              <a:rPr lang="hr-HR" sz="2000" b="1" baseline="30000" dirty="0">
                <a:solidFill>
                  <a:srgbClr val="0000FF"/>
                </a:solidFill>
              </a:rPr>
              <a:t>3</a:t>
            </a:r>
            <a:r>
              <a:rPr lang="hr-HR" sz="2000" b="1" dirty="0">
                <a:solidFill>
                  <a:srgbClr val="0000FF"/>
                </a:solidFill>
              </a:rPr>
              <a:t> mol</a:t>
            </a:r>
            <a:r>
              <a:rPr lang="hr-HR" sz="2000" b="1" baseline="30000" dirty="0">
                <a:solidFill>
                  <a:srgbClr val="0000FF"/>
                </a:solidFill>
              </a:rPr>
              <a:t>-1</a:t>
            </a:r>
            <a:r>
              <a:rPr lang="hr-HR" sz="2000" b="1" dirty="0">
                <a:solidFill>
                  <a:srgbClr val="0000FF"/>
                </a:solidFill>
              </a:rPr>
              <a:t> K</a:t>
            </a:r>
            <a:r>
              <a:rPr lang="hr-HR" sz="2000" b="1" baseline="30000" dirty="0">
                <a:solidFill>
                  <a:srgbClr val="0000FF"/>
                </a:solidFill>
              </a:rPr>
              <a:t>-1</a:t>
            </a:r>
            <a:r>
              <a:rPr lang="hr-HR" sz="2000" b="1" dirty="0" smtClean="0">
                <a:solidFill>
                  <a:srgbClr val="0000FF"/>
                </a:solidFill>
                <a:sym typeface="Symbol"/>
              </a:rPr>
              <a:t> </a:t>
            </a:r>
            <a:endParaRPr lang="hr-HR" sz="2000" b="1" dirty="0" smtClean="0">
              <a:solidFill>
                <a:srgbClr val="0000FF"/>
              </a:solidFill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7827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sz="quarter" idx="13"/>
          </p:nvPr>
        </p:nvSpPr>
        <p:spPr bwMode="auto">
          <a:xfrm>
            <a:off x="1413127" y="234990"/>
            <a:ext cx="7062787" cy="7535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sz="3200" dirty="0" smtClean="0">
                <a:solidFill>
                  <a:schemeClr val="tx2"/>
                </a:solidFill>
              </a:rPr>
              <a:t>CONCLUSIONS</a:t>
            </a:r>
            <a:endParaRPr lang="en-US" sz="3200" dirty="0" smtClean="0">
              <a:solidFill>
                <a:schemeClr val="tx2"/>
              </a:solidFill>
            </a:endParaRPr>
          </a:p>
        </p:txBody>
      </p:sp>
      <p:pic>
        <p:nvPicPr>
          <p:cNvPr id="7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152" y="6272768"/>
            <a:ext cx="141197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13"/>
          <p:cNvSpPr txBox="1">
            <a:spLocks/>
          </p:cNvSpPr>
          <p:nvPr/>
        </p:nvSpPr>
        <p:spPr bwMode="auto">
          <a:xfrm>
            <a:off x="283795" y="988542"/>
            <a:ext cx="8341221" cy="514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57200" indent="-457200" algn="just" eaLnBrk="1" hangingPunct="1">
              <a:spcBef>
                <a:spcPct val="20000"/>
              </a:spcBef>
              <a:buAutoNum type="arabicParenR" startAt="5"/>
            </a:pPr>
            <a:r>
              <a:rPr lang="hr-HR" sz="2000" b="1" dirty="0" smtClean="0">
                <a:solidFill>
                  <a:srgbClr val="0000FF"/>
                </a:solidFill>
              </a:rPr>
              <a:t>INFLUENCE OF ALKYL CHAIN LENGTH: </a:t>
            </a:r>
            <a:r>
              <a:rPr lang="hr-HR" sz="2000" b="1" dirty="0" err="1" smtClean="0">
                <a:solidFill>
                  <a:srgbClr val="0000FF"/>
                </a:solidFill>
              </a:rPr>
              <a:t>It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would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be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interesting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extend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this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research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also</a:t>
            </a:r>
            <a:r>
              <a:rPr lang="hr-HR" sz="2000" b="1" dirty="0" smtClean="0">
                <a:solidFill>
                  <a:srgbClr val="0000FF"/>
                </a:solidFill>
              </a:rPr>
              <a:t> on </a:t>
            </a:r>
            <a:r>
              <a:rPr lang="hr-HR" sz="2000" b="1" dirty="0" err="1" smtClean="0">
                <a:solidFill>
                  <a:srgbClr val="0000FF"/>
                </a:solidFill>
              </a:rPr>
              <a:t>the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binary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systems</a:t>
            </a:r>
            <a:r>
              <a:rPr lang="hr-HR" sz="2000" b="1" dirty="0" smtClean="0">
                <a:solidFill>
                  <a:srgbClr val="0000FF"/>
                </a:solidFill>
              </a:rPr>
              <a:t> (</a:t>
            </a:r>
            <a:r>
              <a:rPr lang="hr-HR" sz="2000" b="1" dirty="0" err="1" smtClean="0">
                <a:solidFill>
                  <a:srgbClr val="0000FF"/>
                </a:solidFill>
              </a:rPr>
              <a:t>water</a:t>
            </a:r>
            <a:r>
              <a:rPr lang="hr-HR" sz="2000" b="1" dirty="0" smtClean="0">
                <a:solidFill>
                  <a:srgbClr val="0000FF"/>
                </a:solidFill>
              </a:rPr>
              <a:t> +  1-</a:t>
            </a:r>
            <a:r>
              <a:rPr lang="hr-HR" sz="2000" b="1" dirty="0" err="1" smtClean="0">
                <a:solidFill>
                  <a:srgbClr val="0000FF"/>
                </a:solidFill>
              </a:rPr>
              <a:t>ethyl</a:t>
            </a:r>
            <a:r>
              <a:rPr lang="hr-HR" sz="2000" b="1" dirty="0" smtClean="0">
                <a:solidFill>
                  <a:srgbClr val="0000FF"/>
                </a:solidFill>
              </a:rPr>
              <a:t>-3-</a:t>
            </a:r>
            <a:r>
              <a:rPr lang="hr-HR" sz="2000" b="1" dirty="0" err="1" smtClean="0">
                <a:solidFill>
                  <a:srgbClr val="0000FF"/>
                </a:solidFill>
              </a:rPr>
              <a:t>methylimidazolium</a:t>
            </a:r>
            <a:r>
              <a:rPr lang="hr-HR" sz="2000" b="1" dirty="0" smtClean="0">
                <a:solidFill>
                  <a:srgbClr val="0000FF"/>
                </a:solidFill>
              </a:rPr>
              <a:t>-, 1-</a:t>
            </a:r>
            <a:r>
              <a:rPr lang="hr-HR" sz="2000" b="1" dirty="0" err="1" smtClean="0">
                <a:solidFill>
                  <a:srgbClr val="0000FF"/>
                </a:solidFill>
              </a:rPr>
              <a:t>hexyl</a:t>
            </a:r>
            <a:r>
              <a:rPr lang="hr-HR" sz="2000" b="1" dirty="0" smtClean="0">
                <a:solidFill>
                  <a:srgbClr val="0000FF"/>
                </a:solidFill>
              </a:rPr>
              <a:t>-3-</a:t>
            </a:r>
            <a:r>
              <a:rPr lang="hr-HR" sz="2000" b="1" dirty="0" err="1" smtClean="0">
                <a:solidFill>
                  <a:srgbClr val="0000FF"/>
                </a:solidFill>
              </a:rPr>
              <a:t>methylimidazolium</a:t>
            </a:r>
            <a:r>
              <a:rPr lang="hr-HR" sz="2000" b="1" dirty="0">
                <a:solidFill>
                  <a:srgbClr val="0000FF"/>
                </a:solidFill>
              </a:rPr>
              <a:t>-</a:t>
            </a:r>
            <a:r>
              <a:rPr lang="hr-HR" sz="2000" b="1" dirty="0" smtClean="0">
                <a:solidFill>
                  <a:srgbClr val="0000FF"/>
                </a:solidFill>
              </a:rPr>
              <a:t>, </a:t>
            </a:r>
            <a:r>
              <a:rPr lang="hr-HR" sz="2000" b="1" dirty="0" err="1" smtClean="0">
                <a:solidFill>
                  <a:srgbClr val="0000FF"/>
                </a:solidFill>
              </a:rPr>
              <a:t>and</a:t>
            </a:r>
            <a:r>
              <a:rPr lang="hr-HR" sz="2000" b="1" dirty="0" smtClean="0">
                <a:solidFill>
                  <a:srgbClr val="0000FF"/>
                </a:solidFill>
              </a:rPr>
              <a:t> 1-</a:t>
            </a:r>
            <a:r>
              <a:rPr lang="hr-HR" sz="2000" b="1" dirty="0" err="1" smtClean="0">
                <a:solidFill>
                  <a:srgbClr val="0000FF"/>
                </a:solidFill>
              </a:rPr>
              <a:t>octyl</a:t>
            </a:r>
            <a:r>
              <a:rPr lang="hr-HR" sz="2000" b="1" dirty="0" smtClean="0">
                <a:solidFill>
                  <a:srgbClr val="0000FF"/>
                </a:solidFill>
              </a:rPr>
              <a:t>-3-</a:t>
            </a:r>
            <a:r>
              <a:rPr lang="hr-HR" sz="2000" b="1" dirty="0" err="1" smtClean="0">
                <a:solidFill>
                  <a:srgbClr val="0000FF"/>
                </a:solidFill>
              </a:rPr>
              <a:t>methylimidazolium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chloride</a:t>
            </a:r>
            <a:r>
              <a:rPr lang="hr-HR" sz="2000" b="1" dirty="0" smtClean="0">
                <a:solidFill>
                  <a:srgbClr val="0000FF"/>
                </a:solidFill>
              </a:rPr>
              <a:t>) … </a:t>
            </a:r>
            <a:r>
              <a:rPr lang="hr-HR" sz="2000" b="1" dirty="0" err="1" smtClean="0">
                <a:solidFill>
                  <a:srgbClr val="0000FF"/>
                </a:solidFill>
              </a:rPr>
              <a:t>very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soon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will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be</a:t>
            </a:r>
            <a:r>
              <a:rPr lang="hr-HR" sz="2000" b="1" dirty="0" smtClean="0">
                <a:solidFill>
                  <a:srgbClr val="0000FF"/>
                </a:solidFill>
              </a:rPr>
              <a:t> do </a:t>
            </a:r>
            <a:r>
              <a:rPr lang="hr-HR" sz="2000" b="1" dirty="0" err="1" smtClean="0">
                <a:solidFill>
                  <a:srgbClr val="0000FF"/>
                </a:solidFill>
              </a:rPr>
              <a:t>it</a:t>
            </a:r>
            <a:r>
              <a:rPr lang="hr-HR" sz="2000" b="1" dirty="0" smtClean="0">
                <a:solidFill>
                  <a:srgbClr val="0000FF"/>
                </a:solidFill>
              </a:rPr>
              <a:t>!</a:t>
            </a:r>
          </a:p>
          <a:p>
            <a:pPr marL="457200" indent="-457200" algn="just" eaLnBrk="1" hangingPunct="1">
              <a:spcBef>
                <a:spcPct val="20000"/>
              </a:spcBef>
              <a:buAutoNum type="arabicParenR" startAt="5"/>
            </a:pPr>
            <a:r>
              <a:rPr lang="hr-HR" sz="2000" b="1" dirty="0" err="1">
                <a:solidFill>
                  <a:srgbClr val="0000FF"/>
                </a:solidFill>
              </a:rPr>
              <a:t>V</a:t>
            </a:r>
            <a:r>
              <a:rPr lang="hr-HR" sz="2000" b="1" dirty="0" err="1" smtClean="0">
                <a:solidFill>
                  <a:srgbClr val="0000FF"/>
                </a:solidFill>
              </a:rPr>
              <a:t>olumetric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and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viscometric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properties</a:t>
            </a:r>
            <a:r>
              <a:rPr lang="hr-HR" sz="2000" b="1" dirty="0" smtClean="0">
                <a:solidFill>
                  <a:srgbClr val="0000FF"/>
                </a:solidFill>
              </a:rPr>
              <a:t> for all </a:t>
            </a:r>
            <a:r>
              <a:rPr lang="hr-HR" sz="2000" b="1" dirty="0" err="1" smtClean="0">
                <a:solidFill>
                  <a:srgbClr val="0000FF"/>
                </a:solidFill>
              </a:rPr>
              <a:t>imidazolim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based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ILs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will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be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presented</a:t>
            </a:r>
            <a:r>
              <a:rPr lang="hr-HR" sz="2000" b="1" dirty="0" smtClean="0">
                <a:solidFill>
                  <a:srgbClr val="0000FF"/>
                </a:solidFill>
              </a:rPr>
              <a:t> (or </a:t>
            </a:r>
            <a:r>
              <a:rPr lang="hr-HR" sz="2000" b="1" dirty="0" err="1" smtClean="0">
                <a:solidFill>
                  <a:srgbClr val="0000FF"/>
                </a:solidFill>
              </a:rPr>
              <a:t>published</a:t>
            </a:r>
            <a:r>
              <a:rPr lang="hr-HR" sz="2000" b="1" dirty="0" smtClean="0">
                <a:solidFill>
                  <a:srgbClr val="0000FF"/>
                </a:solidFill>
              </a:rPr>
              <a:t>).</a:t>
            </a:r>
          </a:p>
          <a:p>
            <a:pPr marL="457200" indent="-457200" algn="just" eaLnBrk="1" hangingPunct="1">
              <a:spcBef>
                <a:spcPct val="20000"/>
              </a:spcBef>
              <a:buAutoNum type="arabicParenR" startAt="5"/>
            </a:pPr>
            <a:endParaRPr lang="hr-HR" sz="2000" b="1" dirty="0" smtClean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endParaRPr lang="hr-HR" sz="2000" b="1" dirty="0" smtClean="0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738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sz="quarter" idx="13"/>
          </p:nvPr>
        </p:nvSpPr>
        <p:spPr bwMode="auto">
          <a:xfrm>
            <a:off x="1413127" y="234990"/>
            <a:ext cx="7062787" cy="7535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sz="3200" dirty="0" err="1" smtClean="0">
                <a:solidFill>
                  <a:schemeClr val="tx2"/>
                </a:solidFill>
              </a:rPr>
              <a:t>Thanks</a:t>
            </a:r>
            <a:endParaRPr lang="en-US" sz="3200" dirty="0" smtClean="0">
              <a:solidFill>
                <a:schemeClr val="tx2"/>
              </a:solidFill>
            </a:endParaRPr>
          </a:p>
        </p:txBody>
      </p:sp>
      <p:pic>
        <p:nvPicPr>
          <p:cNvPr id="7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152" y="6272768"/>
            <a:ext cx="141197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13"/>
          <p:cNvSpPr txBox="1">
            <a:spLocks/>
          </p:cNvSpPr>
          <p:nvPr/>
        </p:nvSpPr>
        <p:spPr bwMode="auto">
          <a:xfrm>
            <a:off x="283794" y="988541"/>
            <a:ext cx="8637784" cy="514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endParaRPr lang="hr-HR" sz="2000" b="1" dirty="0" smtClean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r>
              <a:rPr lang="hr-HR" sz="2000" b="1" dirty="0" err="1" smtClean="0">
                <a:solidFill>
                  <a:srgbClr val="0000FF"/>
                </a:solidFill>
              </a:rPr>
              <a:t>Thank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you</a:t>
            </a:r>
            <a:r>
              <a:rPr lang="hr-HR" sz="2000" b="1" dirty="0" smtClean="0">
                <a:solidFill>
                  <a:srgbClr val="0000FF"/>
                </a:solidFill>
              </a:rPr>
              <a:t> for </a:t>
            </a:r>
            <a:r>
              <a:rPr lang="hr-HR" sz="2000" b="1" dirty="0" err="1" smtClean="0">
                <a:solidFill>
                  <a:srgbClr val="0000FF"/>
                </a:solidFill>
              </a:rPr>
              <a:t>your</a:t>
            </a:r>
            <a:r>
              <a:rPr lang="hr-HR" sz="2000" b="1" dirty="0" smtClean="0">
                <a:solidFill>
                  <a:srgbClr val="0000FF"/>
                </a:solidFill>
              </a:rPr>
              <a:t> </a:t>
            </a:r>
            <a:r>
              <a:rPr lang="hr-HR" sz="2000" b="1" dirty="0" err="1" smtClean="0">
                <a:solidFill>
                  <a:srgbClr val="0000FF"/>
                </a:solidFill>
              </a:rPr>
              <a:t>attention</a:t>
            </a:r>
            <a:r>
              <a:rPr lang="hr-HR" sz="2000" b="1" dirty="0" smtClean="0">
                <a:solidFill>
                  <a:srgbClr val="0000FF"/>
                </a:solidFill>
              </a:rPr>
              <a:t>!</a:t>
            </a:r>
          </a:p>
          <a:p>
            <a:pPr algn="just" eaLnBrk="1" hangingPunct="1">
              <a:spcBef>
                <a:spcPct val="20000"/>
              </a:spcBef>
            </a:pPr>
            <a:endParaRPr lang="hr-HR" sz="2000" b="1" dirty="0">
              <a:solidFill>
                <a:srgbClr val="0000FF"/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hr-HR" sz="2000" b="1" dirty="0" err="1" smtClean="0"/>
              <a:t>Dear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collegues</a:t>
            </a:r>
            <a:r>
              <a:rPr lang="hr-HR" sz="2000" b="1" dirty="0" smtClean="0"/>
              <a:t> Marija </a:t>
            </a:r>
            <a:r>
              <a:rPr lang="hr-HR" sz="2000" b="1" dirty="0" err="1" smtClean="0"/>
              <a:t>and</a:t>
            </a:r>
            <a:r>
              <a:rPr lang="hr-HR" sz="2000" b="1" dirty="0" smtClean="0"/>
              <a:t> Aleksandar </a:t>
            </a:r>
            <a:r>
              <a:rPr lang="hr-HR" sz="2000" b="1" dirty="0"/>
              <a:t> </a:t>
            </a:r>
            <a:r>
              <a:rPr lang="hr-HR" sz="2000" b="1" dirty="0" smtClean="0"/>
              <a:t>… </a:t>
            </a:r>
          </a:p>
          <a:p>
            <a:pPr eaLnBrk="1" hangingPunct="1">
              <a:spcBef>
                <a:spcPct val="20000"/>
              </a:spcBef>
            </a:pPr>
            <a:r>
              <a:rPr lang="hr-HR" sz="2000" b="1" dirty="0" smtClean="0"/>
              <a:t>… </a:t>
            </a:r>
            <a:r>
              <a:rPr lang="hr-HR" sz="2000" b="1" dirty="0" err="1" smtClean="0"/>
              <a:t>thanks</a:t>
            </a:r>
            <a:r>
              <a:rPr lang="hr-HR" sz="2000" b="1" dirty="0" smtClean="0"/>
              <a:t> for </a:t>
            </a:r>
            <a:r>
              <a:rPr lang="hr-HR" sz="2000" b="1" dirty="0" err="1" smtClean="0"/>
              <a:t>joint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cooperation</a:t>
            </a:r>
            <a:r>
              <a:rPr lang="hr-HR" sz="2000" b="1" dirty="0" smtClean="0"/>
              <a:t>!</a:t>
            </a:r>
          </a:p>
          <a:p>
            <a:pPr eaLnBrk="1" hangingPunct="1">
              <a:spcBef>
                <a:spcPct val="20000"/>
              </a:spcBef>
            </a:pPr>
            <a:endParaRPr lang="hr-HR" sz="2000" b="1" dirty="0" smtClean="0"/>
          </a:p>
          <a:p>
            <a:pPr eaLnBrk="1" hangingPunct="1">
              <a:spcBef>
                <a:spcPct val="20000"/>
              </a:spcBef>
            </a:pPr>
            <a:r>
              <a:rPr lang="hr-HR" sz="2000" b="1" dirty="0" err="1" smtClean="0"/>
              <a:t>My</a:t>
            </a:r>
            <a:r>
              <a:rPr lang="hr-HR" sz="2000" b="1" dirty="0" smtClean="0"/>
              <a:t> </a:t>
            </a:r>
            <a:r>
              <a:rPr lang="hr-HR" sz="2000" b="1" dirty="0" err="1"/>
              <a:t>t</a:t>
            </a:r>
            <a:r>
              <a:rPr lang="hr-HR" sz="2000" b="1" dirty="0" err="1" smtClean="0"/>
              <a:t>hanks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goes</a:t>
            </a:r>
            <a:r>
              <a:rPr lang="hr-HR" sz="2000" b="1" dirty="0" smtClean="0"/>
              <a:t> to </a:t>
            </a:r>
            <a:r>
              <a:rPr lang="hr-HR" sz="2000" b="1" dirty="0" err="1" smtClean="0"/>
              <a:t>staff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of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Chair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of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Physical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Chemistry</a:t>
            </a:r>
            <a:r>
              <a:rPr lang="hr-HR" sz="2000" b="1" dirty="0" smtClean="0"/>
              <a:t>, FKKT, </a:t>
            </a:r>
            <a:r>
              <a:rPr lang="hr-HR" sz="2000" b="1" dirty="0" err="1" smtClean="0"/>
              <a:t>University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of</a:t>
            </a:r>
            <a:r>
              <a:rPr lang="hr-HR" sz="2000" b="1" dirty="0" smtClean="0"/>
              <a:t> Ljubljana!</a:t>
            </a:r>
            <a:endParaRPr lang="hr-HR" sz="2000" b="1" dirty="0"/>
          </a:p>
          <a:p>
            <a:pPr eaLnBrk="1" hangingPunct="1">
              <a:spcBef>
                <a:spcPct val="20000"/>
              </a:spcBef>
            </a:pPr>
            <a:endParaRPr lang="hr-HR" sz="2000" b="1" dirty="0" smtClean="0"/>
          </a:p>
          <a:p>
            <a:pPr eaLnBrk="1" hangingPunct="1">
              <a:spcBef>
                <a:spcPct val="20000"/>
              </a:spcBef>
            </a:pPr>
            <a:r>
              <a:rPr lang="hr-HR" sz="2000" b="1" dirty="0" err="1"/>
              <a:t>Thanks</a:t>
            </a:r>
            <a:r>
              <a:rPr lang="hr-HR" sz="2000" b="1" dirty="0"/>
              <a:t> COST </a:t>
            </a:r>
            <a:r>
              <a:rPr lang="hr-HR" sz="2000" b="1" dirty="0" err="1"/>
              <a:t>Action</a:t>
            </a:r>
            <a:r>
              <a:rPr lang="hr-HR" sz="2000" b="1" dirty="0"/>
              <a:t> (CM 1206) for </a:t>
            </a:r>
            <a:r>
              <a:rPr lang="hr-HR" sz="2000" b="1" dirty="0" err="1"/>
              <a:t>financial</a:t>
            </a:r>
            <a:r>
              <a:rPr lang="hr-HR" sz="2000" b="1" dirty="0"/>
              <a:t> </a:t>
            </a:r>
            <a:r>
              <a:rPr lang="hr-HR" sz="2000" b="1" dirty="0" err="1"/>
              <a:t>support</a:t>
            </a:r>
            <a:r>
              <a:rPr lang="hr-HR" sz="2000" b="1" dirty="0"/>
              <a:t>!</a:t>
            </a:r>
          </a:p>
          <a:p>
            <a:pPr eaLnBrk="1" hangingPunct="1">
              <a:spcBef>
                <a:spcPct val="20000"/>
              </a:spcBef>
            </a:pPr>
            <a:endParaRPr lang="hr-HR" sz="2000" b="1" dirty="0" smtClean="0"/>
          </a:p>
          <a:p>
            <a:pPr eaLnBrk="1" hangingPunct="1">
              <a:spcBef>
                <a:spcPct val="20000"/>
              </a:spcBef>
            </a:pPr>
            <a:r>
              <a:rPr lang="hr-HR" sz="2000" b="1" dirty="0" err="1" smtClean="0"/>
              <a:t>Thanks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my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wife</a:t>
            </a:r>
            <a:r>
              <a:rPr lang="hr-HR" sz="2000" b="1" dirty="0" smtClean="0"/>
              <a:t> Anita </a:t>
            </a:r>
            <a:r>
              <a:rPr lang="hr-HR" sz="2000" b="1" dirty="0" err="1" smtClean="0"/>
              <a:t>and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sons</a:t>
            </a:r>
            <a:r>
              <a:rPr lang="hr-HR" sz="2000" b="1" dirty="0" smtClean="0"/>
              <a:t> Petar </a:t>
            </a:r>
            <a:r>
              <a:rPr lang="hr-HR" sz="2000" b="1" dirty="0" err="1" smtClean="0"/>
              <a:t>and</a:t>
            </a:r>
            <a:r>
              <a:rPr lang="hr-HR" sz="2000" b="1" dirty="0" smtClean="0"/>
              <a:t> Lovre!</a:t>
            </a:r>
          </a:p>
          <a:p>
            <a:pPr eaLnBrk="1" hangingPunct="1">
              <a:spcBef>
                <a:spcPct val="20000"/>
              </a:spcBef>
            </a:pPr>
            <a:endParaRPr lang="hr-HR" sz="2000" b="1" dirty="0"/>
          </a:p>
          <a:p>
            <a:pPr eaLnBrk="1" hangingPunct="1">
              <a:spcBef>
                <a:spcPct val="20000"/>
              </a:spcBef>
            </a:pPr>
            <a:endParaRPr lang="hr-HR" sz="2000" b="1" dirty="0" smtClean="0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473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7681" y="866775"/>
            <a:ext cx="7063357" cy="5295900"/>
          </a:xfrm>
        </p:spPr>
        <p:txBody>
          <a:bodyPr/>
          <a:lstStyle/>
          <a:p>
            <a:r>
              <a:rPr lang="hr-H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</a:t>
            </a:r>
            <a:r>
              <a:rPr lang="hr-H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me: </a:t>
            </a:r>
            <a:r>
              <a:rPr lang="hr-H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born</a:t>
            </a:r>
            <a:r>
              <a:rPr lang="hr-H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hr-H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Trogir, Croatia, June 20, 1967</a:t>
            </a:r>
          </a:p>
          <a:p>
            <a:endParaRPr lang="hr-H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r-H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r-H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r-H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r-H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r-H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endParaRPr lang="hr-HR" sz="1800" dirty="0" smtClean="0"/>
          </a:p>
          <a:p>
            <a:pPr algn="just"/>
            <a:endParaRPr lang="hr-HR" sz="1800" dirty="0" smtClean="0"/>
          </a:p>
          <a:p>
            <a:pPr algn="just"/>
            <a:r>
              <a:rPr lang="en-GB" sz="1800" dirty="0" smtClean="0"/>
              <a:t>2002</a:t>
            </a:r>
            <a:r>
              <a:rPr lang="en-GB" sz="1800" dirty="0"/>
              <a:t>: received a Ph.D. in Natural Sciences, Chemistry, from the Faculty of </a:t>
            </a:r>
            <a:r>
              <a:rPr lang="en-GB" sz="1800" dirty="0" smtClean="0"/>
              <a:t>Chemistry </a:t>
            </a:r>
            <a:r>
              <a:rPr lang="en-GB" sz="1800" dirty="0"/>
              <a:t>and </a:t>
            </a:r>
            <a:r>
              <a:rPr lang="en-GB" sz="1800" dirty="0" smtClean="0"/>
              <a:t>Technology</a:t>
            </a:r>
            <a:r>
              <a:rPr lang="hr-HR" sz="1800" dirty="0" smtClean="0"/>
              <a:t> (FCT)</a:t>
            </a:r>
            <a:r>
              <a:rPr lang="en-GB" sz="1800" dirty="0" smtClean="0"/>
              <a:t>, </a:t>
            </a:r>
            <a:r>
              <a:rPr lang="en-GB" sz="1800" dirty="0"/>
              <a:t>University of </a:t>
            </a:r>
            <a:r>
              <a:rPr lang="en-GB" sz="1800" dirty="0" smtClean="0"/>
              <a:t>Split</a:t>
            </a:r>
            <a:endParaRPr lang="hr-HR" sz="1800" dirty="0" smtClean="0"/>
          </a:p>
          <a:p>
            <a:pPr algn="just"/>
            <a:r>
              <a:rPr lang="hr-HR" sz="1800" dirty="0" err="1" smtClean="0"/>
              <a:t>From</a:t>
            </a:r>
            <a:r>
              <a:rPr lang="hr-HR" sz="1800" dirty="0" smtClean="0"/>
              <a:t> 1994: </a:t>
            </a:r>
            <a:r>
              <a:rPr lang="hr-HR" sz="1800" dirty="0" err="1" smtClean="0"/>
              <a:t>employed</a:t>
            </a:r>
            <a:r>
              <a:rPr lang="hr-HR" sz="1800" dirty="0" smtClean="0"/>
              <a:t> on Department </a:t>
            </a:r>
            <a:r>
              <a:rPr lang="hr-HR" sz="1800" dirty="0" err="1" smtClean="0"/>
              <a:t>of</a:t>
            </a:r>
            <a:r>
              <a:rPr lang="hr-HR" sz="1800" dirty="0" smtClean="0"/>
              <a:t> </a:t>
            </a:r>
            <a:r>
              <a:rPr lang="hr-HR" sz="1800" dirty="0" err="1" smtClean="0"/>
              <a:t>Physical</a:t>
            </a:r>
            <a:r>
              <a:rPr lang="hr-HR" sz="1800" dirty="0" smtClean="0"/>
              <a:t> </a:t>
            </a:r>
            <a:r>
              <a:rPr lang="hr-HR" sz="1800" dirty="0" err="1" smtClean="0"/>
              <a:t>Chemistry</a:t>
            </a:r>
            <a:r>
              <a:rPr lang="hr-HR" sz="1800" dirty="0" smtClean="0"/>
              <a:t>, FCT; </a:t>
            </a:r>
            <a:r>
              <a:rPr lang="hr-HR" sz="1800" dirty="0" err="1" smtClean="0"/>
              <a:t>currently</a:t>
            </a:r>
            <a:r>
              <a:rPr lang="hr-HR" sz="1800" dirty="0" smtClean="0"/>
              <a:t> as </a:t>
            </a:r>
            <a:r>
              <a:rPr lang="hr-HR" sz="1800" dirty="0" err="1" smtClean="0"/>
              <a:t>associate</a:t>
            </a:r>
            <a:r>
              <a:rPr lang="hr-HR" sz="1800" dirty="0" smtClean="0"/>
              <a:t> </a:t>
            </a:r>
            <a:r>
              <a:rPr lang="hr-HR" sz="1800" dirty="0" err="1" smtClean="0"/>
              <a:t>professor</a:t>
            </a:r>
            <a:r>
              <a:rPr lang="hr-HR" sz="1800" dirty="0" smtClean="0"/>
              <a:t> </a:t>
            </a:r>
            <a:r>
              <a:rPr lang="hr-HR" sz="1800" dirty="0" err="1" smtClean="0"/>
              <a:t>of</a:t>
            </a:r>
            <a:r>
              <a:rPr lang="hr-HR" sz="1800" dirty="0" smtClean="0"/>
              <a:t> </a:t>
            </a:r>
            <a:r>
              <a:rPr lang="hr-HR" sz="1800" dirty="0" err="1" smtClean="0"/>
              <a:t>physical</a:t>
            </a:r>
            <a:r>
              <a:rPr lang="hr-HR" sz="1800" dirty="0" smtClean="0"/>
              <a:t> </a:t>
            </a:r>
            <a:r>
              <a:rPr lang="hr-HR" sz="1800" dirty="0" err="1" smtClean="0"/>
              <a:t>chemistry</a:t>
            </a:r>
            <a:endParaRPr lang="hr-HR" sz="1800" dirty="0" smtClean="0"/>
          </a:p>
          <a:p>
            <a:pPr algn="just"/>
            <a:r>
              <a:rPr lang="hr-HR" sz="1800" dirty="0" err="1" smtClean="0"/>
              <a:t>Field</a:t>
            </a:r>
            <a:r>
              <a:rPr lang="hr-HR" sz="1800" dirty="0" smtClean="0"/>
              <a:t> </a:t>
            </a:r>
            <a:r>
              <a:rPr lang="hr-HR" sz="1800" dirty="0" err="1" smtClean="0"/>
              <a:t>of</a:t>
            </a:r>
            <a:r>
              <a:rPr lang="hr-HR" sz="1800" dirty="0" smtClean="0"/>
              <a:t> </a:t>
            </a:r>
            <a:r>
              <a:rPr lang="hr-HR" sz="1800" dirty="0" err="1" smtClean="0"/>
              <a:t>work</a:t>
            </a:r>
            <a:r>
              <a:rPr lang="hr-HR" sz="1800" dirty="0" smtClean="0"/>
              <a:t>: </a:t>
            </a:r>
            <a:r>
              <a:rPr lang="hr-HR" sz="1800" dirty="0" err="1" smtClean="0"/>
              <a:t>solution</a:t>
            </a:r>
            <a:r>
              <a:rPr lang="hr-HR" sz="1800" dirty="0" smtClean="0"/>
              <a:t> </a:t>
            </a:r>
            <a:r>
              <a:rPr lang="hr-HR" sz="1800" dirty="0" err="1" smtClean="0"/>
              <a:t>chemistry</a:t>
            </a:r>
            <a:r>
              <a:rPr lang="hr-HR" sz="1800" dirty="0" smtClean="0"/>
              <a:t> – </a:t>
            </a:r>
            <a:r>
              <a:rPr lang="hr-HR" sz="1800" dirty="0" err="1" smtClean="0"/>
              <a:t>thermodynamics</a:t>
            </a:r>
            <a:r>
              <a:rPr lang="hr-HR" sz="1800" dirty="0" smtClean="0"/>
              <a:t> </a:t>
            </a:r>
            <a:r>
              <a:rPr lang="hr-HR" sz="1800" dirty="0" err="1" smtClean="0"/>
              <a:t>of</a:t>
            </a:r>
            <a:r>
              <a:rPr lang="hr-HR" sz="1800" dirty="0" smtClean="0"/>
              <a:t> </a:t>
            </a:r>
            <a:r>
              <a:rPr lang="hr-HR" sz="1800" dirty="0" err="1" smtClean="0"/>
              <a:t>electrolyte</a:t>
            </a:r>
            <a:r>
              <a:rPr lang="hr-HR" sz="1800" dirty="0" smtClean="0"/>
              <a:t> </a:t>
            </a:r>
            <a:r>
              <a:rPr lang="hr-HR" sz="1800" dirty="0" err="1" smtClean="0"/>
              <a:t>solutions</a:t>
            </a:r>
            <a:endParaRPr lang="hr-HR" sz="1800" dirty="0"/>
          </a:p>
          <a:p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68A5CF3B-B9A7-4039-8796-FDEE1DA632A7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1499899" y="240030"/>
            <a:ext cx="6030912" cy="84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800" b="1" i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chemeClr val="tx2"/>
                </a:solidFill>
              </a:rPr>
              <a:t>Outline	 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812" y="1192544"/>
            <a:ext cx="4957763" cy="278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5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7681" y="866775"/>
            <a:ext cx="7063357" cy="5295900"/>
          </a:xfrm>
        </p:spPr>
        <p:txBody>
          <a:bodyPr/>
          <a:lstStyle/>
          <a:p>
            <a:pPr algn="just"/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</a:t>
            </a:r>
            <a:r>
              <a:rPr lang="hr-H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Split: </a:t>
            </a:r>
          </a:p>
          <a:p>
            <a:pPr algn="just">
              <a:buFontTx/>
              <a:buChar char="-"/>
            </a:pPr>
            <a:r>
              <a:rPr lang="hr-HR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established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1974,</a:t>
            </a:r>
          </a:p>
          <a:p>
            <a:pPr algn="just">
              <a:buFontTx/>
              <a:buChar char="-"/>
            </a:pPr>
            <a:r>
              <a:rPr lang="hr-HR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nclude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eleven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faculties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one 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academy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arts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</a:t>
            </a:r>
            <a:endParaRPr lang="hr-HR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20000 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enrolled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University’s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undergraduate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graduate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postgraduate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programs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r>
              <a:rPr lang="hr-HR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econd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largest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Croatia; 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University 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Zagreb</a:t>
            </a:r>
          </a:p>
          <a:p>
            <a:pPr marL="0" indent="0">
              <a:buNone/>
            </a:pPr>
            <a:r>
              <a:rPr lang="hr-HR" sz="1800" dirty="0" smtClean="0"/>
              <a:t>                                                                       </a:t>
            </a:r>
            <a:r>
              <a:rPr lang="hr-HR" sz="1800" b="1" dirty="0" smtClean="0"/>
              <a:t>CITY OF SPLIT</a:t>
            </a:r>
            <a:endParaRPr lang="hr-HR" sz="1800" b="1" dirty="0"/>
          </a:p>
          <a:p>
            <a:pPr marL="0" indent="0">
              <a:buNone/>
            </a:pPr>
            <a:r>
              <a:rPr lang="hr-HR" sz="1800" b="1" dirty="0" smtClean="0"/>
              <a:t>               FCT</a:t>
            </a:r>
          </a:p>
          <a:p>
            <a:pPr marL="0" indent="0">
              <a:buNone/>
            </a:pP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68A5CF3B-B9A7-4039-8796-FDEE1DA632A7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1499899" y="240030"/>
            <a:ext cx="6030912" cy="62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800" b="1" i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chemeClr val="tx2"/>
                </a:solidFill>
              </a:rPr>
              <a:t>Outline	 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3677055"/>
            <a:ext cx="3991480" cy="2305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355" y="524827"/>
            <a:ext cx="1095376" cy="99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821" y="3486150"/>
            <a:ext cx="391343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0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sz="quarter" idx="13"/>
          </p:nvPr>
        </p:nvSpPr>
        <p:spPr bwMode="auto">
          <a:xfrm>
            <a:off x="1413127" y="234990"/>
            <a:ext cx="7062787" cy="849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sz="3200" dirty="0" smtClean="0">
                <a:solidFill>
                  <a:schemeClr val="tx2"/>
                </a:solidFill>
              </a:rPr>
              <a:t>INTRODUCTION</a:t>
            </a:r>
            <a:endParaRPr lang="en-US" sz="3200" dirty="0" smtClean="0">
              <a:solidFill>
                <a:schemeClr val="tx2"/>
              </a:solidFill>
            </a:endParaRPr>
          </a:p>
        </p:txBody>
      </p:sp>
      <p:pic>
        <p:nvPicPr>
          <p:cNvPr id="7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152" y="6272768"/>
            <a:ext cx="141197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13"/>
          <p:cNvSpPr txBox="1">
            <a:spLocks/>
          </p:cNvSpPr>
          <p:nvPr/>
        </p:nvSpPr>
        <p:spPr bwMode="auto">
          <a:xfrm>
            <a:off x="710984" y="1084303"/>
            <a:ext cx="8070684" cy="458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57200" indent="-457200" algn="just" eaLnBrk="1" hangingPunct="1">
              <a:spcBef>
                <a:spcPct val="20000"/>
              </a:spcBef>
              <a:buFont typeface="Arial" panose="020B0604020202020204" pitchFamily="34" charset="0"/>
              <a:buAutoNum type="alphaUcParenR"/>
            </a:pPr>
            <a:r>
              <a:rPr lang="hr-HR" altLang="en-US" sz="2000" dirty="0" err="1" smtClean="0">
                <a:solidFill>
                  <a:schemeClr val="accent2"/>
                </a:solidFill>
              </a:rPr>
              <a:t>Subject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of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the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present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studies</a:t>
            </a:r>
            <a:r>
              <a:rPr lang="hr-HR" altLang="en-US" sz="2000" dirty="0" smtClean="0">
                <a:solidFill>
                  <a:schemeClr val="accent2"/>
                </a:solidFill>
              </a:rPr>
              <a:t> are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aqueous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solutions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of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few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b="1" dirty="0" err="1" smtClean="0">
                <a:solidFill>
                  <a:srgbClr val="0000FF"/>
                </a:solidFill>
              </a:rPr>
              <a:t>imidazolium</a:t>
            </a:r>
            <a:r>
              <a:rPr lang="hr-HR" altLang="en-US" sz="2000" b="1" dirty="0" smtClean="0">
                <a:solidFill>
                  <a:srgbClr val="0000FF"/>
                </a:solidFill>
              </a:rPr>
              <a:t> </a:t>
            </a:r>
            <a:r>
              <a:rPr lang="hr-HR" altLang="en-US" sz="2000" b="1" dirty="0" err="1" smtClean="0">
                <a:solidFill>
                  <a:srgbClr val="0000FF"/>
                </a:solidFill>
              </a:rPr>
              <a:t>based</a:t>
            </a:r>
            <a:r>
              <a:rPr lang="hr-HR" altLang="en-US" sz="2000" b="1" dirty="0" smtClean="0">
                <a:solidFill>
                  <a:srgbClr val="0000FF"/>
                </a:solidFill>
              </a:rPr>
              <a:t> </a:t>
            </a:r>
            <a:r>
              <a:rPr lang="hr-HR" altLang="en-US" sz="2000" b="1" dirty="0" err="1" smtClean="0">
                <a:solidFill>
                  <a:srgbClr val="0000FF"/>
                </a:solidFill>
              </a:rPr>
              <a:t>ionic</a:t>
            </a:r>
            <a:r>
              <a:rPr lang="hr-HR" altLang="en-US" sz="2000" b="1" dirty="0" smtClean="0">
                <a:solidFill>
                  <a:srgbClr val="0000FF"/>
                </a:solidFill>
              </a:rPr>
              <a:t> </a:t>
            </a:r>
            <a:r>
              <a:rPr lang="hr-HR" altLang="en-US" sz="2000" b="1" dirty="0" err="1" smtClean="0">
                <a:solidFill>
                  <a:srgbClr val="0000FF"/>
                </a:solidFill>
              </a:rPr>
              <a:t>liquids</a:t>
            </a:r>
            <a:r>
              <a:rPr lang="hr-HR" altLang="en-US" sz="2000" dirty="0" smtClean="0">
                <a:solidFill>
                  <a:schemeClr val="accent2"/>
                </a:solidFill>
              </a:rPr>
              <a:t> (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ILs</a:t>
            </a:r>
            <a:r>
              <a:rPr lang="hr-HR" altLang="en-US" sz="2000" dirty="0" smtClean="0">
                <a:solidFill>
                  <a:schemeClr val="accent2"/>
                </a:solidFill>
              </a:rPr>
              <a:t>)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with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chloride</a:t>
            </a:r>
            <a:r>
              <a:rPr lang="hr-HR" altLang="en-US" sz="2000" dirty="0" smtClean="0">
                <a:solidFill>
                  <a:schemeClr val="accent2"/>
                </a:solidFill>
              </a:rPr>
              <a:t> ion.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Imidazolium</a:t>
            </a:r>
            <a:r>
              <a:rPr lang="hr-HR" altLang="en-US" sz="2000" dirty="0" smtClean="0">
                <a:solidFill>
                  <a:schemeClr val="accent2"/>
                </a:solidFill>
              </a:rPr>
              <a:t>-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based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ILs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were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chosen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because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of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their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thermal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stability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and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the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insignificant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degree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of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sensitivity</a:t>
            </a:r>
            <a:r>
              <a:rPr lang="hr-HR" altLang="en-US" sz="2000" dirty="0" smtClean="0">
                <a:solidFill>
                  <a:schemeClr val="accent2"/>
                </a:solidFill>
              </a:rPr>
              <a:t> to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air</a:t>
            </a:r>
            <a:r>
              <a:rPr lang="hr-HR" altLang="en-US" sz="2000" dirty="0" smtClean="0">
                <a:solidFill>
                  <a:schemeClr val="accent2"/>
                </a:solidFill>
              </a:rPr>
              <a:t>.</a:t>
            </a:r>
          </a:p>
          <a:p>
            <a:pPr marL="457200" indent="-457200" algn="just" eaLnBrk="1" hangingPunct="1">
              <a:spcBef>
                <a:spcPct val="20000"/>
              </a:spcBef>
              <a:buFont typeface="Arial" panose="020B0604020202020204" pitchFamily="34" charset="0"/>
              <a:buAutoNum type="alphaUcParenR"/>
            </a:pPr>
            <a:r>
              <a:rPr lang="hr-HR" altLang="en-US" sz="2000" dirty="0" err="1" smtClean="0">
                <a:solidFill>
                  <a:schemeClr val="accent2"/>
                </a:solidFill>
              </a:rPr>
              <a:t>We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consider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that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ILs</a:t>
            </a:r>
            <a:r>
              <a:rPr lang="hr-HR" altLang="en-US" sz="2000" dirty="0" smtClean="0">
                <a:solidFill>
                  <a:schemeClr val="accent2"/>
                </a:solidFill>
              </a:rPr>
              <a:t> are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practically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simple</a:t>
            </a:r>
            <a:r>
              <a:rPr lang="hr-HR" altLang="en-US" sz="2000" dirty="0" smtClean="0">
                <a:solidFill>
                  <a:schemeClr val="accent2"/>
                </a:solidFill>
              </a:rPr>
              <a:t> 1-1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electrolytes</a:t>
            </a:r>
            <a:r>
              <a:rPr lang="hr-HR" altLang="en-US" sz="2000" dirty="0" smtClean="0">
                <a:solidFill>
                  <a:schemeClr val="accent2"/>
                </a:solidFill>
              </a:rPr>
              <a:t>: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their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advantage</a:t>
            </a:r>
            <a:r>
              <a:rPr lang="hr-HR" altLang="en-US" sz="2000" dirty="0" smtClean="0">
                <a:solidFill>
                  <a:schemeClr val="accent2"/>
                </a:solidFill>
              </a:rPr>
              <a:t> is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that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their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structure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can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be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varied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and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thus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they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can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serve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smtClean="0">
                <a:solidFill>
                  <a:schemeClr val="accent2"/>
                </a:solidFill>
              </a:rPr>
              <a:t>as </a:t>
            </a:r>
            <a:r>
              <a:rPr lang="hr-HR" altLang="en-US" sz="2000" b="1" dirty="0" err="1" smtClean="0">
                <a:solidFill>
                  <a:srgbClr val="0000FF"/>
                </a:solidFill>
              </a:rPr>
              <a:t>excellent</a:t>
            </a:r>
            <a:r>
              <a:rPr lang="hr-HR" altLang="en-US" sz="2000" b="1" dirty="0" smtClean="0">
                <a:solidFill>
                  <a:srgbClr val="0000FF"/>
                </a:solidFill>
              </a:rPr>
              <a:t> model </a:t>
            </a:r>
            <a:r>
              <a:rPr lang="hr-HR" altLang="en-US" sz="2000" b="1" dirty="0" err="1" smtClean="0">
                <a:solidFill>
                  <a:srgbClr val="0000FF"/>
                </a:solidFill>
              </a:rPr>
              <a:t>system</a:t>
            </a:r>
            <a:r>
              <a:rPr lang="hr-HR" altLang="en-US" sz="2000" dirty="0" smtClean="0">
                <a:solidFill>
                  <a:schemeClr val="accent2"/>
                </a:solidFill>
              </a:rPr>
              <a:t>.</a:t>
            </a:r>
          </a:p>
          <a:p>
            <a:pPr marL="457200" indent="-457200" algn="just" eaLnBrk="1" hangingPunct="1">
              <a:spcBef>
                <a:spcPct val="20000"/>
              </a:spcBef>
              <a:buFont typeface="Arial" panose="020B0604020202020204" pitchFamily="34" charset="0"/>
              <a:buAutoNum type="alphaUcParenR"/>
            </a:pPr>
            <a:r>
              <a:rPr lang="hr-HR" altLang="en-US" sz="2000" dirty="0" err="1" smtClean="0">
                <a:solidFill>
                  <a:schemeClr val="accent2"/>
                </a:solidFill>
              </a:rPr>
              <a:t>Thermodynamic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and</a:t>
            </a:r>
            <a:r>
              <a:rPr lang="hr-HR" altLang="en-US" sz="2000" dirty="0" smtClean="0">
                <a:solidFill>
                  <a:schemeClr val="accent2"/>
                </a:solidFill>
              </a:rPr>
              <a:t> transport </a:t>
            </a:r>
            <a:r>
              <a:rPr lang="hr-HR" altLang="en-US" sz="2000" dirty="0" err="1">
                <a:solidFill>
                  <a:schemeClr val="accent2"/>
                </a:solidFill>
              </a:rPr>
              <a:t>properties</a:t>
            </a:r>
            <a:r>
              <a:rPr lang="hr-HR" altLang="en-US" sz="2000" dirty="0">
                <a:solidFill>
                  <a:schemeClr val="accent2"/>
                </a:solidFill>
              </a:rPr>
              <a:t> </a:t>
            </a:r>
            <a:r>
              <a:rPr lang="hr-HR" altLang="en-US" sz="2000" dirty="0" err="1">
                <a:solidFill>
                  <a:schemeClr val="accent2"/>
                </a:solidFill>
              </a:rPr>
              <a:t>of</a:t>
            </a:r>
            <a:r>
              <a:rPr lang="hr-HR" altLang="en-US" sz="2000" dirty="0">
                <a:solidFill>
                  <a:schemeClr val="accent2"/>
                </a:solidFill>
              </a:rPr>
              <a:t> </a:t>
            </a:r>
            <a:r>
              <a:rPr lang="hr-HR" altLang="en-US" sz="2000" dirty="0" err="1">
                <a:solidFill>
                  <a:schemeClr val="accent2"/>
                </a:solidFill>
              </a:rPr>
              <a:t>investigeted</a:t>
            </a:r>
            <a:r>
              <a:rPr lang="hr-HR" altLang="en-US" sz="2000" dirty="0">
                <a:solidFill>
                  <a:schemeClr val="accent2"/>
                </a:solidFill>
              </a:rPr>
              <a:t> </a:t>
            </a:r>
            <a:r>
              <a:rPr lang="hr-HR" altLang="en-US" sz="2000" dirty="0" err="1">
                <a:solidFill>
                  <a:schemeClr val="accent2"/>
                </a:solidFill>
              </a:rPr>
              <a:t>ILs</a:t>
            </a:r>
            <a:r>
              <a:rPr lang="hr-HR" altLang="en-US" sz="2000" dirty="0">
                <a:solidFill>
                  <a:schemeClr val="accent2"/>
                </a:solidFill>
              </a:rPr>
              <a:t> </a:t>
            </a:r>
            <a:r>
              <a:rPr lang="hr-HR" altLang="en-US" sz="2000" dirty="0" err="1">
                <a:solidFill>
                  <a:schemeClr val="accent2"/>
                </a:solidFill>
              </a:rPr>
              <a:t>were</a:t>
            </a:r>
            <a:r>
              <a:rPr lang="hr-HR" altLang="en-US" sz="2000" dirty="0">
                <a:solidFill>
                  <a:schemeClr val="accent2"/>
                </a:solidFill>
              </a:rPr>
              <a:t> </a:t>
            </a:r>
            <a:r>
              <a:rPr lang="hr-HR" altLang="en-US" sz="2000" dirty="0" err="1">
                <a:solidFill>
                  <a:schemeClr val="accent2"/>
                </a:solidFill>
              </a:rPr>
              <a:t>obtained</a:t>
            </a:r>
            <a:r>
              <a:rPr lang="hr-HR" altLang="en-US" sz="2000" dirty="0">
                <a:solidFill>
                  <a:schemeClr val="accent2"/>
                </a:solidFill>
              </a:rPr>
              <a:t> </a:t>
            </a:r>
            <a:r>
              <a:rPr lang="hr-HR" altLang="en-US" sz="2000" dirty="0" err="1">
                <a:solidFill>
                  <a:srgbClr val="0000FF"/>
                </a:solidFill>
              </a:rPr>
              <a:t>by</a:t>
            </a:r>
            <a:r>
              <a:rPr lang="hr-HR" altLang="en-US" sz="2000" dirty="0">
                <a:solidFill>
                  <a:srgbClr val="0000FF"/>
                </a:solidFill>
              </a:rPr>
              <a:t> </a:t>
            </a:r>
            <a:r>
              <a:rPr lang="hr-HR" altLang="en-US" sz="2000" u="sng" dirty="0" err="1">
                <a:solidFill>
                  <a:srgbClr val="0000FF"/>
                </a:solidFill>
              </a:rPr>
              <a:t>viscometric</a:t>
            </a:r>
            <a:r>
              <a:rPr lang="hr-HR" altLang="en-US" sz="2000" u="sng" dirty="0">
                <a:solidFill>
                  <a:srgbClr val="0000FF"/>
                </a:solidFill>
              </a:rPr>
              <a:t> </a:t>
            </a:r>
            <a:r>
              <a:rPr lang="hr-HR" altLang="en-US" sz="2000" u="sng" dirty="0" err="1" smtClean="0">
                <a:solidFill>
                  <a:srgbClr val="0000FF"/>
                </a:solidFill>
              </a:rPr>
              <a:t>measurements</a:t>
            </a:r>
            <a:r>
              <a:rPr lang="hr-HR" altLang="en-US" sz="2000" dirty="0" smtClean="0">
                <a:solidFill>
                  <a:srgbClr val="0000FF"/>
                </a:solidFill>
              </a:rPr>
              <a:t> at </a:t>
            </a:r>
            <a:r>
              <a:rPr lang="hr-HR" altLang="en-US" sz="2000" dirty="0" err="1">
                <a:solidFill>
                  <a:srgbClr val="0000FF"/>
                </a:solidFill>
              </a:rPr>
              <a:t>different</a:t>
            </a:r>
            <a:r>
              <a:rPr lang="hr-HR" altLang="en-US" sz="2000" dirty="0">
                <a:solidFill>
                  <a:srgbClr val="0000FF"/>
                </a:solidFill>
              </a:rPr>
              <a:t> </a:t>
            </a:r>
            <a:r>
              <a:rPr lang="hr-HR" altLang="en-US" sz="2000" dirty="0" err="1" smtClean="0">
                <a:solidFill>
                  <a:srgbClr val="0000FF"/>
                </a:solidFill>
              </a:rPr>
              <a:t>temperatures</a:t>
            </a:r>
            <a:r>
              <a:rPr lang="hr-HR" altLang="en-US" sz="2000" dirty="0" smtClean="0">
                <a:solidFill>
                  <a:schemeClr val="accent2"/>
                </a:solidFill>
              </a:rPr>
              <a:t>.</a:t>
            </a:r>
          </a:p>
          <a:p>
            <a:pPr marL="457200" indent="-457200" algn="just" eaLnBrk="1" hangingPunct="1">
              <a:spcBef>
                <a:spcPct val="20000"/>
              </a:spcBef>
              <a:buFont typeface="Arial" panose="020B0604020202020204" pitchFamily="34" charset="0"/>
              <a:buAutoNum type="alphaUcParenR"/>
            </a:pPr>
            <a:r>
              <a:rPr lang="hr-HR" altLang="en-US" sz="2000" dirty="0" err="1" smtClean="0">
                <a:solidFill>
                  <a:schemeClr val="accent2"/>
                </a:solidFill>
              </a:rPr>
              <a:t>Viscosity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>
                <a:solidFill>
                  <a:schemeClr val="accent2"/>
                </a:solidFill>
              </a:rPr>
              <a:t>of</a:t>
            </a:r>
            <a:r>
              <a:rPr lang="hr-HR" altLang="en-US" sz="2000" dirty="0">
                <a:solidFill>
                  <a:schemeClr val="accent2"/>
                </a:solidFill>
              </a:rPr>
              <a:t> </a:t>
            </a:r>
            <a:r>
              <a:rPr lang="hr-HR" altLang="en-US" sz="2000" dirty="0" err="1">
                <a:solidFill>
                  <a:schemeClr val="accent2"/>
                </a:solidFill>
              </a:rPr>
              <a:t>electrolyte</a:t>
            </a:r>
            <a:r>
              <a:rPr lang="hr-HR" altLang="en-US" sz="2000" dirty="0">
                <a:solidFill>
                  <a:schemeClr val="accent2"/>
                </a:solidFill>
              </a:rPr>
              <a:t> </a:t>
            </a:r>
            <a:r>
              <a:rPr lang="hr-HR" altLang="en-US" sz="2000" dirty="0" err="1">
                <a:solidFill>
                  <a:schemeClr val="accent2"/>
                </a:solidFill>
              </a:rPr>
              <a:t>solutions</a:t>
            </a:r>
            <a:r>
              <a:rPr lang="hr-HR" altLang="en-US" sz="2000" dirty="0">
                <a:solidFill>
                  <a:schemeClr val="accent2"/>
                </a:solidFill>
              </a:rPr>
              <a:t> </a:t>
            </a:r>
            <a:r>
              <a:rPr lang="hr-HR" altLang="en-US" sz="2000" dirty="0" err="1">
                <a:solidFill>
                  <a:schemeClr val="accent2"/>
                </a:solidFill>
              </a:rPr>
              <a:t>along</a:t>
            </a:r>
            <a:r>
              <a:rPr lang="hr-HR" altLang="en-US" sz="2000" dirty="0">
                <a:solidFill>
                  <a:schemeClr val="accent2"/>
                </a:solidFill>
              </a:rPr>
              <a:t> </a:t>
            </a:r>
            <a:r>
              <a:rPr lang="hr-HR" altLang="en-US" sz="2000" dirty="0" err="1">
                <a:solidFill>
                  <a:schemeClr val="accent2"/>
                </a:solidFill>
              </a:rPr>
              <a:t>with</a:t>
            </a:r>
            <a:r>
              <a:rPr lang="hr-HR" altLang="en-US" sz="2000" dirty="0">
                <a:solidFill>
                  <a:schemeClr val="accent2"/>
                </a:solidFill>
              </a:rPr>
              <a:t> </a:t>
            </a:r>
            <a:r>
              <a:rPr lang="hr-HR" altLang="en-US" sz="2000" dirty="0" err="1">
                <a:solidFill>
                  <a:schemeClr val="accent2"/>
                </a:solidFill>
              </a:rPr>
              <a:t>the</a:t>
            </a:r>
            <a:r>
              <a:rPr lang="hr-HR" altLang="en-US" sz="2000" dirty="0">
                <a:solidFill>
                  <a:schemeClr val="accent2"/>
                </a:solidFill>
              </a:rPr>
              <a:t> </a:t>
            </a:r>
            <a:r>
              <a:rPr lang="hr-HR" altLang="en-US" sz="2000" dirty="0" err="1">
                <a:solidFill>
                  <a:schemeClr val="accent2"/>
                </a:solidFill>
              </a:rPr>
              <a:t>thermodynamic</a:t>
            </a:r>
            <a:r>
              <a:rPr lang="hr-HR" altLang="en-US" sz="2000" dirty="0">
                <a:solidFill>
                  <a:schemeClr val="accent2"/>
                </a:solidFill>
              </a:rPr>
              <a:t> </a:t>
            </a:r>
            <a:r>
              <a:rPr lang="hr-HR" altLang="en-US" sz="2000" dirty="0" err="1">
                <a:solidFill>
                  <a:schemeClr val="accent2"/>
                </a:solidFill>
              </a:rPr>
              <a:t>properties</a:t>
            </a:r>
            <a:r>
              <a:rPr lang="hr-HR" altLang="en-US" sz="2000" dirty="0">
                <a:solidFill>
                  <a:schemeClr val="accent2"/>
                </a:solidFill>
              </a:rPr>
              <a:t>, </a:t>
            </a:r>
            <a:r>
              <a:rPr lang="hr-HR" altLang="en-US" sz="2000" dirty="0" err="1">
                <a:solidFill>
                  <a:schemeClr val="accent2"/>
                </a:solidFill>
              </a:rPr>
              <a:t>gives</a:t>
            </a:r>
            <a:r>
              <a:rPr lang="hr-HR" altLang="en-US" sz="2000" dirty="0">
                <a:solidFill>
                  <a:schemeClr val="accent2"/>
                </a:solidFill>
              </a:rPr>
              <a:t> </a:t>
            </a:r>
            <a:r>
              <a:rPr lang="hr-HR" altLang="en-US" sz="2000" dirty="0" smtClean="0">
                <a:solidFill>
                  <a:schemeClr val="accent2"/>
                </a:solidFill>
              </a:rPr>
              <a:t>a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lot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of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information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>
                <a:solidFill>
                  <a:schemeClr val="accent2"/>
                </a:solidFill>
              </a:rPr>
              <a:t>about</a:t>
            </a:r>
            <a:r>
              <a:rPr lang="hr-HR" altLang="en-US" sz="2000" dirty="0">
                <a:solidFill>
                  <a:schemeClr val="accent2"/>
                </a:solidFill>
              </a:rPr>
              <a:t> </a:t>
            </a:r>
            <a:r>
              <a:rPr lang="hr-HR" altLang="en-US" sz="2000" dirty="0" err="1">
                <a:solidFill>
                  <a:schemeClr val="accent2"/>
                </a:solidFill>
              </a:rPr>
              <a:t>the</a:t>
            </a:r>
            <a:r>
              <a:rPr lang="hr-HR" altLang="en-US" sz="2000" dirty="0">
                <a:solidFill>
                  <a:schemeClr val="accent2"/>
                </a:solidFill>
              </a:rPr>
              <a:t> ion-ion, ion-</a:t>
            </a:r>
            <a:r>
              <a:rPr lang="hr-HR" altLang="en-US" sz="2000" dirty="0" err="1">
                <a:solidFill>
                  <a:schemeClr val="accent2"/>
                </a:solidFill>
              </a:rPr>
              <a:t>solvent</a:t>
            </a:r>
            <a:r>
              <a:rPr lang="hr-HR" altLang="en-US" sz="2000" dirty="0">
                <a:solidFill>
                  <a:schemeClr val="accent2"/>
                </a:solidFill>
              </a:rPr>
              <a:t>, </a:t>
            </a:r>
            <a:r>
              <a:rPr lang="hr-HR" altLang="en-US" sz="2000" dirty="0" err="1">
                <a:solidFill>
                  <a:schemeClr val="accent2"/>
                </a:solidFill>
              </a:rPr>
              <a:t>and</a:t>
            </a:r>
            <a:r>
              <a:rPr lang="hr-HR" altLang="en-US" sz="2000" dirty="0">
                <a:solidFill>
                  <a:schemeClr val="accent2"/>
                </a:solidFill>
              </a:rPr>
              <a:t> </a:t>
            </a:r>
            <a:r>
              <a:rPr lang="hr-HR" altLang="en-US" sz="2000" dirty="0" err="1">
                <a:solidFill>
                  <a:schemeClr val="accent2"/>
                </a:solidFill>
              </a:rPr>
              <a:t>solvent</a:t>
            </a:r>
            <a:r>
              <a:rPr lang="hr-HR" altLang="en-US" sz="2000" dirty="0">
                <a:solidFill>
                  <a:schemeClr val="accent2"/>
                </a:solidFill>
              </a:rPr>
              <a:t>-</a:t>
            </a:r>
            <a:r>
              <a:rPr lang="hr-HR" altLang="en-US" sz="2000" dirty="0" err="1">
                <a:solidFill>
                  <a:schemeClr val="accent2"/>
                </a:solidFill>
              </a:rPr>
              <a:t>solvent</a:t>
            </a:r>
            <a:r>
              <a:rPr lang="hr-HR" altLang="en-US" sz="2000" dirty="0">
                <a:solidFill>
                  <a:schemeClr val="accent2"/>
                </a:solidFill>
              </a:rPr>
              <a:t> </a:t>
            </a:r>
            <a:r>
              <a:rPr lang="hr-HR" altLang="en-US" sz="2000" dirty="0" err="1">
                <a:solidFill>
                  <a:schemeClr val="accent2"/>
                </a:solidFill>
              </a:rPr>
              <a:t>interactions</a:t>
            </a:r>
            <a:r>
              <a:rPr lang="hr-HR" altLang="en-US" sz="2000" dirty="0" smtClean="0">
                <a:solidFill>
                  <a:schemeClr val="accent2"/>
                </a:solidFill>
              </a:rPr>
              <a:t>.</a:t>
            </a:r>
          </a:p>
          <a:p>
            <a:pPr marL="457200" indent="-457200" algn="just" eaLnBrk="1" hangingPunct="1">
              <a:spcBef>
                <a:spcPct val="20000"/>
              </a:spcBef>
              <a:buFont typeface="Arial" panose="020B0604020202020204" pitchFamily="34" charset="0"/>
              <a:buAutoNum type="alphaUcParenR"/>
            </a:pPr>
            <a:r>
              <a:rPr lang="hr-HR" altLang="en-US" sz="2000" dirty="0" err="1" smtClean="0">
                <a:solidFill>
                  <a:schemeClr val="accent2"/>
                </a:solidFill>
              </a:rPr>
              <a:t>The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main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objective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of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the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present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investigation</a:t>
            </a:r>
            <a:r>
              <a:rPr lang="hr-HR" altLang="en-US" sz="2000" dirty="0" smtClean="0">
                <a:solidFill>
                  <a:schemeClr val="accent2"/>
                </a:solidFill>
              </a:rPr>
              <a:t> is to provide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new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accurate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experimental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viscosity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and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density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data</a:t>
            </a:r>
            <a:r>
              <a:rPr lang="hr-HR" altLang="en-US" sz="2000" dirty="0" smtClean="0">
                <a:solidFill>
                  <a:schemeClr val="accent2"/>
                </a:solidFill>
              </a:rPr>
              <a:t> (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ILs</a:t>
            </a:r>
            <a:r>
              <a:rPr lang="hr-HR" altLang="en-US" sz="2000" dirty="0" smtClean="0">
                <a:solidFill>
                  <a:schemeClr val="accent2"/>
                </a:solidFill>
              </a:rPr>
              <a:t> +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water</a:t>
            </a:r>
            <a:r>
              <a:rPr lang="hr-HR" altLang="en-US" sz="2000" dirty="0" smtClean="0">
                <a:solidFill>
                  <a:schemeClr val="accent2"/>
                </a:solidFill>
              </a:rPr>
              <a:t>).</a:t>
            </a:r>
            <a:endParaRPr lang="en-US" altLang="en-US" sz="2000" dirty="0">
              <a:solidFill>
                <a:schemeClr val="accent2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endParaRPr lang="hr-HR" altLang="en-US" sz="20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81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sz="quarter" idx="13"/>
          </p:nvPr>
        </p:nvSpPr>
        <p:spPr bwMode="auto">
          <a:xfrm>
            <a:off x="1413127" y="234990"/>
            <a:ext cx="7062787" cy="849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sz="3200" dirty="0" smtClean="0">
                <a:solidFill>
                  <a:schemeClr val="tx2"/>
                </a:solidFill>
              </a:rPr>
              <a:t>INTRODUCTION</a:t>
            </a:r>
            <a:endParaRPr lang="en-US" sz="3200" dirty="0" smtClean="0">
              <a:solidFill>
                <a:schemeClr val="tx2"/>
              </a:solidFill>
            </a:endParaRPr>
          </a:p>
        </p:txBody>
      </p:sp>
      <p:pic>
        <p:nvPicPr>
          <p:cNvPr id="7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152" y="6272768"/>
            <a:ext cx="141197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13"/>
          <p:cNvSpPr txBox="1">
            <a:spLocks/>
          </p:cNvSpPr>
          <p:nvPr/>
        </p:nvSpPr>
        <p:spPr bwMode="auto">
          <a:xfrm>
            <a:off x="710984" y="1084302"/>
            <a:ext cx="8070684" cy="482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hr-HR" altLang="en-US" sz="2000" dirty="0" err="1" smtClean="0">
                <a:solidFill>
                  <a:schemeClr val="accent2"/>
                </a:solidFill>
              </a:rPr>
              <a:t>Here</a:t>
            </a:r>
            <a:r>
              <a:rPr lang="hr-HR" altLang="en-US" sz="2000" dirty="0" smtClean="0">
                <a:solidFill>
                  <a:schemeClr val="accent2"/>
                </a:solidFill>
              </a:rPr>
              <a:t> I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will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present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you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results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of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my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investigation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within</a:t>
            </a:r>
            <a:r>
              <a:rPr lang="hr-HR" altLang="en-US" sz="2000" dirty="0" smtClean="0">
                <a:solidFill>
                  <a:schemeClr val="accent2"/>
                </a:solidFill>
              </a:rPr>
              <a:t> STSM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project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which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was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held</a:t>
            </a:r>
            <a:r>
              <a:rPr lang="hr-HR" altLang="en-US" sz="2000" dirty="0" smtClean="0">
                <a:solidFill>
                  <a:schemeClr val="accent2"/>
                </a:solidFill>
              </a:rPr>
              <a:t> on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Faculty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of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Chemistry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and</a:t>
            </a:r>
            <a:r>
              <a:rPr lang="hr-HR" altLang="en-US" sz="2000" dirty="0" smtClean="0">
                <a:solidFill>
                  <a:schemeClr val="accent2"/>
                </a:solidFill>
              </a:rPr>
              <a:t> Chemical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Technology</a:t>
            </a:r>
            <a:r>
              <a:rPr lang="hr-HR" altLang="en-US" sz="2000" dirty="0" smtClean="0">
                <a:solidFill>
                  <a:schemeClr val="accent2"/>
                </a:solidFill>
              </a:rPr>
              <a:t>,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University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of</a:t>
            </a:r>
            <a:r>
              <a:rPr lang="hr-HR" altLang="en-US" sz="2000" dirty="0" smtClean="0">
                <a:solidFill>
                  <a:schemeClr val="accent2"/>
                </a:solidFill>
              </a:rPr>
              <a:t> Ljubljana.</a:t>
            </a:r>
          </a:p>
          <a:p>
            <a:pPr algn="just" eaLnBrk="1" hangingPunct="1">
              <a:spcBef>
                <a:spcPct val="20000"/>
              </a:spcBef>
            </a:pPr>
            <a:endParaRPr lang="hr-HR" altLang="en-US" sz="2000" dirty="0">
              <a:solidFill>
                <a:schemeClr val="accent2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r>
              <a:rPr lang="hr-HR" altLang="en-US" sz="2000" dirty="0" err="1" smtClean="0">
                <a:solidFill>
                  <a:schemeClr val="accent2"/>
                </a:solidFill>
              </a:rPr>
              <a:t>There</a:t>
            </a:r>
            <a:r>
              <a:rPr lang="hr-HR" altLang="en-US" sz="2000" dirty="0" smtClean="0">
                <a:solidFill>
                  <a:schemeClr val="accent2"/>
                </a:solidFill>
              </a:rPr>
              <a:t> are no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many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experimental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studies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of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viscosity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and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density</a:t>
            </a:r>
            <a:r>
              <a:rPr lang="hr-HR" altLang="en-US" sz="2000" dirty="0" smtClean="0">
                <a:solidFill>
                  <a:schemeClr val="accent2"/>
                </a:solidFill>
              </a:rPr>
              <a:t> for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binary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systems</a:t>
            </a:r>
            <a:r>
              <a:rPr lang="hr-HR" altLang="en-US" sz="2000" dirty="0" smtClean="0">
                <a:solidFill>
                  <a:schemeClr val="accent2"/>
                </a:solidFill>
              </a:rPr>
              <a:t> (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ILs</a:t>
            </a:r>
            <a:r>
              <a:rPr lang="hr-HR" altLang="en-US" sz="2000" dirty="0" smtClean="0">
                <a:solidFill>
                  <a:schemeClr val="accent2"/>
                </a:solidFill>
              </a:rPr>
              <a:t> +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water</a:t>
            </a:r>
            <a:r>
              <a:rPr lang="hr-HR" altLang="en-US" sz="2000" dirty="0" smtClean="0">
                <a:solidFill>
                  <a:schemeClr val="accent2"/>
                </a:solidFill>
              </a:rPr>
              <a:t>) at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different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temperatures</a:t>
            </a:r>
            <a:r>
              <a:rPr lang="hr-HR" altLang="en-US" sz="2000" dirty="0" smtClean="0">
                <a:solidFill>
                  <a:schemeClr val="accent2"/>
                </a:solidFill>
              </a:rPr>
              <a:t>.</a:t>
            </a:r>
          </a:p>
          <a:p>
            <a:pPr algn="just" eaLnBrk="1" hangingPunct="1">
              <a:spcBef>
                <a:spcPct val="20000"/>
              </a:spcBef>
            </a:pPr>
            <a:endParaRPr lang="hr-HR" altLang="en-US" sz="2000" dirty="0">
              <a:solidFill>
                <a:schemeClr val="accent2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r>
              <a:rPr lang="hr-HR" altLang="en-US" sz="2000" dirty="0" smtClean="0">
                <a:solidFill>
                  <a:schemeClr val="accent2"/>
                </a:solidFill>
              </a:rPr>
              <a:t>I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will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present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you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new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data</a:t>
            </a:r>
            <a:r>
              <a:rPr lang="hr-HR" altLang="en-US" sz="2000" dirty="0" smtClean="0">
                <a:solidFill>
                  <a:schemeClr val="accent2"/>
                </a:solidFill>
              </a:rPr>
              <a:t> for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viscosity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i="1" dirty="0" smtClean="0">
                <a:solidFill>
                  <a:schemeClr val="accent2"/>
                </a:solidFill>
              </a:rPr>
              <a:t>B</a:t>
            </a:r>
            <a:r>
              <a:rPr lang="hr-HR" altLang="en-US" sz="2000" dirty="0" smtClean="0">
                <a:solidFill>
                  <a:schemeClr val="accent2"/>
                </a:solidFill>
              </a:rPr>
              <a:t>-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coefficients</a:t>
            </a:r>
            <a:r>
              <a:rPr lang="hr-HR" altLang="en-US" sz="2000" dirty="0" smtClean="0">
                <a:solidFill>
                  <a:schemeClr val="accent2"/>
                </a:solidFill>
              </a:rPr>
              <a:t>.</a:t>
            </a:r>
          </a:p>
          <a:p>
            <a:pPr algn="just" eaLnBrk="1" hangingPunct="1">
              <a:spcBef>
                <a:spcPct val="20000"/>
              </a:spcBef>
            </a:pPr>
            <a:endParaRPr lang="hr-HR" altLang="en-US" sz="2000" dirty="0">
              <a:solidFill>
                <a:schemeClr val="accent2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r>
              <a:rPr lang="hr-HR" altLang="en-US" sz="2000" dirty="0" err="1" smtClean="0">
                <a:solidFill>
                  <a:schemeClr val="accent2"/>
                </a:solidFill>
              </a:rPr>
              <a:t>Viscosity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i="1" dirty="0" smtClean="0">
                <a:solidFill>
                  <a:schemeClr val="accent2"/>
                </a:solidFill>
              </a:rPr>
              <a:t>B</a:t>
            </a:r>
            <a:r>
              <a:rPr lang="hr-HR" altLang="en-US" sz="2000" dirty="0" smtClean="0">
                <a:solidFill>
                  <a:schemeClr val="accent2"/>
                </a:solidFill>
              </a:rPr>
              <a:t>-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coefficient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depends</a:t>
            </a:r>
            <a:r>
              <a:rPr lang="hr-HR" altLang="en-US" sz="2000" dirty="0" smtClean="0">
                <a:solidFill>
                  <a:schemeClr val="accent2"/>
                </a:solidFill>
              </a:rPr>
              <a:t> on ion-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solvent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interactions</a:t>
            </a:r>
            <a:r>
              <a:rPr lang="hr-HR" altLang="en-US" sz="2000" dirty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and</a:t>
            </a:r>
            <a:r>
              <a:rPr lang="hr-HR" altLang="en-US" sz="2000" dirty="0" smtClean="0">
                <a:solidFill>
                  <a:schemeClr val="accent2"/>
                </a:solidFill>
              </a:rPr>
              <a:t> temperature.</a:t>
            </a:r>
          </a:p>
          <a:p>
            <a:pPr algn="just" eaLnBrk="1" hangingPunct="1">
              <a:spcBef>
                <a:spcPct val="20000"/>
              </a:spcBef>
            </a:pPr>
            <a:endParaRPr lang="hr-HR" altLang="en-US" sz="2000" dirty="0">
              <a:solidFill>
                <a:schemeClr val="accent2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r>
              <a:rPr lang="hr-HR" altLang="en-US" sz="2000" dirty="0" err="1" smtClean="0">
                <a:solidFill>
                  <a:schemeClr val="accent2"/>
                </a:solidFill>
              </a:rPr>
              <a:t>The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structure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making</a:t>
            </a:r>
            <a:r>
              <a:rPr lang="hr-HR" altLang="en-US" sz="2000" dirty="0" smtClean="0">
                <a:solidFill>
                  <a:schemeClr val="accent2"/>
                </a:solidFill>
              </a:rPr>
              <a:t> or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structure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breaking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capacity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of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this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ILs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investigated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here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will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be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discussed</a:t>
            </a:r>
            <a:r>
              <a:rPr lang="hr-HR" altLang="en-US" sz="2000" dirty="0" smtClean="0">
                <a:solidFill>
                  <a:schemeClr val="accent2"/>
                </a:solidFill>
              </a:rPr>
              <a:t>. </a:t>
            </a:r>
          </a:p>
          <a:p>
            <a:pPr algn="just" eaLnBrk="1" hangingPunct="1">
              <a:spcBef>
                <a:spcPct val="20000"/>
              </a:spcBef>
            </a:pPr>
            <a:endParaRPr lang="hr-HR" altLang="en-US" sz="2000" dirty="0">
              <a:solidFill>
                <a:schemeClr val="accent2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endParaRPr lang="en-US" altLang="en-US" sz="2000" dirty="0">
              <a:solidFill>
                <a:schemeClr val="accent2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endParaRPr lang="hr-HR" altLang="en-US" sz="20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3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sz="quarter" idx="13"/>
          </p:nvPr>
        </p:nvSpPr>
        <p:spPr bwMode="auto">
          <a:xfrm>
            <a:off x="1413127" y="234990"/>
            <a:ext cx="7062787" cy="849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sz="3200" dirty="0" smtClean="0">
                <a:solidFill>
                  <a:schemeClr val="tx2"/>
                </a:solidFill>
              </a:rPr>
              <a:t>EXPERIMENTAL SETUP</a:t>
            </a:r>
            <a:endParaRPr lang="en-US" sz="3200" dirty="0" smtClean="0">
              <a:solidFill>
                <a:schemeClr val="tx2"/>
              </a:solidFill>
            </a:endParaRPr>
          </a:p>
        </p:txBody>
      </p:sp>
      <p:pic>
        <p:nvPicPr>
          <p:cNvPr id="7" name="Picture 1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152" y="6272768"/>
            <a:ext cx="141197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13"/>
          <p:cNvSpPr txBox="1">
            <a:spLocks/>
          </p:cNvSpPr>
          <p:nvPr/>
        </p:nvSpPr>
        <p:spPr bwMode="auto">
          <a:xfrm>
            <a:off x="710984" y="1084302"/>
            <a:ext cx="8070684" cy="482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hr-HR" altLang="en-US" sz="2000" b="1" dirty="0" err="1" smtClean="0">
                <a:solidFill>
                  <a:schemeClr val="accent2"/>
                </a:solidFill>
              </a:rPr>
              <a:t>Chemicals</a:t>
            </a:r>
            <a:r>
              <a:rPr lang="hr-HR" altLang="en-US" sz="2000" b="1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b="1" dirty="0" err="1" smtClean="0">
                <a:solidFill>
                  <a:schemeClr val="accent2"/>
                </a:solidFill>
              </a:rPr>
              <a:t>used</a:t>
            </a:r>
            <a:r>
              <a:rPr lang="hr-HR" altLang="en-US" sz="2000" b="1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b="1" dirty="0" err="1" smtClean="0">
                <a:solidFill>
                  <a:schemeClr val="accent2"/>
                </a:solidFill>
              </a:rPr>
              <a:t>in</a:t>
            </a:r>
            <a:r>
              <a:rPr lang="hr-HR" altLang="en-US" sz="2000" b="1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b="1" dirty="0" err="1" smtClean="0">
                <a:solidFill>
                  <a:schemeClr val="accent2"/>
                </a:solidFill>
              </a:rPr>
              <a:t>this</a:t>
            </a:r>
            <a:r>
              <a:rPr lang="hr-HR" altLang="en-US" sz="2000" b="1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b="1" dirty="0" err="1" smtClean="0">
                <a:solidFill>
                  <a:schemeClr val="accent2"/>
                </a:solidFill>
              </a:rPr>
              <a:t>experiment</a:t>
            </a:r>
            <a:r>
              <a:rPr lang="hr-HR" altLang="en-US" sz="2000" b="1" dirty="0" smtClean="0">
                <a:solidFill>
                  <a:schemeClr val="accent2"/>
                </a:solidFill>
              </a:rPr>
              <a:t>:</a:t>
            </a:r>
          </a:p>
          <a:p>
            <a:pPr algn="just" eaLnBrk="1" hangingPunct="1">
              <a:spcBef>
                <a:spcPct val="20000"/>
              </a:spcBef>
            </a:pPr>
            <a:r>
              <a:rPr lang="hr-HR" altLang="en-US" sz="2000" dirty="0" smtClean="0">
                <a:solidFill>
                  <a:schemeClr val="accent2"/>
                </a:solidFill>
              </a:rPr>
              <a:t> - </a:t>
            </a:r>
            <a:r>
              <a:rPr lang="hr-HR" altLang="en-US" sz="2000" dirty="0" err="1" smtClean="0">
                <a:solidFill>
                  <a:srgbClr val="0000FF"/>
                </a:solidFill>
              </a:rPr>
              <a:t>water</a:t>
            </a:r>
            <a:r>
              <a:rPr lang="hr-HR" altLang="en-US" sz="2000" dirty="0" smtClean="0">
                <a:solidFill>
                  <a:srgbClr val="0000FF"/>
                </a:solidFill>
              </a:rPr>
              <a:t> </a:t>
            </a:r>
            <a:r>
              <a:rPr lang="hr-HR" altLang="en-US" sz="2000" dirty="0" smtClean="0">
                <a:solidFill>
                  <a:schemeClr val="accent2"/>
                </a:solidFill>
              </a:rPr>
              <a:t>(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ultra</a:t>
            </a:r>
            <a:r>
              <a:rPr lang="hr-HR" altLang="en-US" sz="2000" dirty="0" smtClean="0">
                <a:solidFill>
                  <a:schemeClr val="accent2"/>
                </a:solidFill>
              </a:rPr>
              <a:t> pure)</a:t>
            </a:r>
          </a:p>
          <a:p>
            <a:pPr algn="just" eaLnBrk="1" hangingPunct="1">
              <a:spcBef>
                <a:spcPct val="20000"/>
              </a:spcBef>
            </a:pPr>
            <a:r>
              <a:rPr lang="hr-HR" altLang="en-US" sz="2000" dirty="0">
                <a:solidFill>
                  <a:schemeClr val="accent2"/>
                </a:solidFill>
              </a:rPr>
              <a:t> </a:t>
            </a:r>
            <a:r>
              <a:rPr lang="hr-HR" altLang="en-US" sz="2000" dirty="0" smtClean="0">
                <a:solidFill>
                  <a:schemeClr val="accent2"/>
                </a:solidFill>
              </a:rPr>
              <a:t>-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ILs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 err="1" smtClean="0">
                <a:solidFill>
                  <a:schemeClr val="accent2"/>
                </a:solidFill>
              </a:rPr>
              <a:t>from</a:t>
            </a:r>
            <a:r>
              <a:rPr lang="hr-HR" altLang="en-US" sz="2000" dirty="0" smtClean="0">
                <a:solidFill>
                  <a:schemeClr val="accent2"/>
                </a:solidFill>
              </a:rPr>
              <a:t> </a:t>
            </a:r>
            <a:r>
              <a:rPr lang="hr-HR" altLang="en-US" sz="2000" dirty="0">
                <a:solidFill>
                  <a:schemeClr val="accent2"/>
                </a:solidFill>
              </a:rPr>
              <a:t>IOLITEC Technologies </a:t>
            </a:r>
            <a:r>
              <a:rPr lang="hr-HR" altLang="en-US" sz="2000" dirty="0" err="1">
                <a:solidFill>
                  <a:schemeClr val="accent2"/>
                </a:solidFill>
              </a:rPr>
              <a:t>GmbH</a:t>
            </a:r>
            <a:r>
              <a:rPr lang="hr-HR" altLang="en-US" sz="2000" dirty="0">
                <a:solidFill>
                  <a:schemeClr val="accent2"/>
                </a:solidFill>
              </a:rPr>
              <a:t>, </a:t>
            </a:r>
            <a:r>
              <a:rPr lang="hr-HR" altLang="en-US" sz="2000" dirty="0" err="1">
                <a:solidFill>
                  <a:schemeClr val="accent2"/>
                </a:solidFill>
              </a:rPr>
              <a:t>Germany</a:t>
            </a:r>
            <a:r>
              <a:rPr lang="hr-HR" altLang="en-US" sz="2000" dirty="0">
                <a:solidFill>
                  <a:schemeClr val="accent2"/>
                </a:solidFill>
              </a:rPr>
              <a:t>:</a:t>
            </a:r>
          </a:p>
          <a:p>
            <a:pPr algn="just" eaLnBrk="1" hangingPunct="1">
              <a:spcBef>
                <a:spcPct val="20000"/>
              </a:spcBef>
            </a:pPr>
            <a:r>
              <a:rPr lang="hr-HR" altLang="en-US" dirty="0" smtClean="0">
                <a:solidFill>
                  <a:srgbClr val="00B050"/>
                </a:solidFill>
              </a:rPr>
              <a:t>*1,3-DIMETHYLIMIDAZOLIUM CHLORIDE (98%); </a:t>
            </a:r>
            <a:r>
              <a:rPr lang="hr-HR" altLang="en-US" i="1" dirty="0" smtClean="0">
                <a:solidFill>
                  <a:srgbClr val="00B050"/>
                </a:solidFill>
              </a:rPr>
              <a:t>M</a:t>
            </a:r>
            <a:r>
              <a:rPr lang="hr-HR" altLang="en-US" dirty="0" smtClean="0">
                <a:solidFill>
                  <a:srgbClr val="00B050"/>
                </a:solidFill>
              </a:rPr>
              <a:t> = 132.59 g </a:t>
            </a:r>
            <a:r>
              <a:rPr lang="hr-HR" dirty="0" smtClean="0">
                <a:solidFill>
                  <a:srgbClr val="00B050"/>
                </a:solidFill>
              </a:rPr>
              <a:t>mol</a:t>
            </a:r>
            <a:r>
              <a:rPr lang="hr-HR" baseline="30000" dirty="0" smtClean="0">
                <a:solidFill>
                  <a:srgbClr val="00B050"/>
                </a:solidFill>
              </a:rPr>
              <a:t>-1</a:t>
            </a:r>
            <a:endParaRPr lang="hr-HR" altLang="en-US" dirty="0" smtClean="0">
              <a:solidFill>
                <a:srgbClr val="00B050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r>
              <a:rPr lang="hr-HR" altLang="en-US" dirty="0" smtClean="0">
                <a:solidFill>
                  <a:srgbClr val="00B050"/>
                </a:solidFill>
              </a:rPr>
              <a:t>**1-BUTYL-3-METHYLIMIDAZOLIUM CHLORIDE (99%); </a:t>
            </a:r>
            <a:r>
              <a:rPr lang="hr-HR" altLang="en-US" i="1" dirty="0" smtClean="0">
                <a:solidFill>
                  <a:srgbClr val="00B050"/>
                </a:solidFill>
              </a:rPr>
              <a:t>M</a:t>
            </a:r>
            <a:r>
              <a:rPr lang="hr-HR" altLang="en-US" dirty="0" smtClean="0">
                <a:solidFill>
                  <a:srgbClr val="00B050"/>
                </a:solidFill>
              </a:rPr>
              <a:t> = 174.67 </a:t>
            </a:r>
            <a:r>
              <a:rPr lang="hr-HR" altLang="en-US" dirty="0">
                <a:solidFill>
                  <a:srgbClr val="00B050"/>
                </a:solidFill>
              </a:rPr>
              <a:t>g </a:t>
            </a:r>
            <a:r>
              <a:rPr lang="hr-HR" dirty="0">
                <a:solidFill>
                  <a:srgbClr val="00B050"/>
                </a:solidFill>
              </a:rPr>
              <a:t>mol</a:t>
            </a:r>
            <a:r>
              <a:rPr lang="hr-HR" baseline="30000" dirty="0">
                <a:solidFill>
                  <a:srgbClr val="00B050"/>
                </a:solidFill>
              </a:rPr>
              <a:t>-1</a:t>
            </a:r>
            <a:endParaRPr lang="hr-HR" altLang="en-US" dirty="0">
              <a:solidFill>
                <a:srgbClr val="00B050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endParaRPr lang="hr-HR" altLang="en-US" sz="2000" dirty="0">
              <a:solidFill>
                <a:schemeClr val="accent2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r>
              <a:rPr lang="hr-HR" altLang="en-US" sz="2000" dirty="0" smtClean="0">
                <a:solidFill>
                  <a:schemeClr val="accent2"/>
                </a:solidFill>
              </a:rPr>
              <a:t>*  </a:t>
            </a:r>
          </a:p>
          <a:p>
            <a:pPr algn="just" eaLnBrk="1" hangingPunct="1">
              <a:spcBef>
                <a:spcPct val="20000"/>
              </a:spcBef>
            </a:pPr>
            <a:endParaRPr lang="hr-HR" altLang="en-US" sz="2000" dirty="0">
              <a:solidFill>
                <a:schemeClr val="accent2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endParaRPr lang="hr-HR" altLang="en-US" sz="2000" dirty="0">
              <a:solidFill>
                <a:schemeClr val="accent2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endParaRPr lang="en-US" altLang="en-US" sz="2000" dirty="0">
              <a:solidFill>
                <a:schemeClr val="accent2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endParaRPr lang="hr-HR" altLang="en-US" sz="2000" dirty="0" smtClean="0">
              <a:solidFill>
                <a:schemeClr val="accent2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endParaRPr lang="hr-HR" altLang="en-US" sz="2000" dirty="0">
              <a:solidFill>
                <a:schemeClr val="accent2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r>
              <a:rPr lang="hr-HR" altLang="en-US" sz="2000" dirty="0" smtClean="0">
                <a:solidFill>
                  <a:schemeClr val="accent2"/>
                </a:solidFill>
              </a:rPr>
              <a:t>**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56" y="3224083"/>
            <a:ext cx="14097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4937316"/>
              </p:ext>
            </p:extLst>
          </p:nvPr>
        </p:nvGraphicFramePr>
        <p:xfrm>
          <a:off x="1076491" y="5463444"/>
          <a:ext cx="138747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" name="Equation" r:id="rId6" imgW="1384300" imgH="368300" progId="Equation.3">
                  <p:embed/>
                </p:oleObj>
              </mc:Choice>
              <mc:Fallback>
                <p:oleObj name="Equation" r:id="rId6" imgW="1384300" imgH="3683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491" y="5463444"/>
                        <a:ext cx="1387475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Picture 6" descr="C:\Users\renato\Desktop\dmimc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902" y="2933185"/>
            <a:ext cx="2231424" cy="223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renato\Desktop\BMIMCl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124" y="3261153"/>
            <a:ext cx="2645376" cy="264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61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sz="quarter" idx="13"/>
          </p:nvPr>
        </p:nvSpPr>
        <p:spPr bwMode="auto">
          <a:xfrm>
            <a:off x="1413127" y="234990"/>
            <a:ext cx="7062787" cy="849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sz="3200" dirty="0" smtClean="0">
                <a:solidFill>
                  <a:schemeClr val="tx2"/>
                </a:solidFill>
              </a:rPr>
              <a:t>EXPERIMENTAL SETUP</a:t>
            </a:r>
            <a:endParaRPr lang="en-US" sz="3200" dirty="0" smtClean="0">
              <a:solidFill>
                <a:schemeClr val="tx2"/>
              </a:solidFill>
            </a:endParaRPr>
          </a:p>
        </p:txBody>
      </p:sp>
      <p:pic>
        <p:nvPicPr>
          <p:cNvPr id="7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152" y="6272768"/>
            <a:ext cx="141197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13"/>
          <p:cNvSpPr txBox="1">
            <a:spLocks/>
          </p:cNvSpPr>
          <p:nvPr/>
        </p:nvSpPr>
        <p:spPr bwMode="auto">
          <a:xfrm>
            <a:off x="710984" y="1084303"/>
            <a:ext cx="8070684" cy="482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hr-HR" altLang="en-US" sz="2000" b="1" dirty="0" err="1" smtClean="0"/>
              <a:t>Stock</a:t>
            </a:r>
            <a:r>
              <a:rPr lang="hr-HR" altLang="en-US" sz="2000" b="1" dirty="0" smtClean="0"/>
              <a:t>-</a:t>
            </a:r>
            <a:r>
              <a:rPr lang="hr-HR" altLang="en-US" sz="2000" b="1" dirty="0" err="1" smtClean="0"/>
              <a:t>solution</a:t>
            </a:r>
            <a:r>
              <a:rPr lang="hr-HR" altLang="en-US" sz="2000" b="1" dirty="0"/>
              <a:t> </a:t>
            </a:r>
            <a:r>
              <a:rPr lang="hr-HR" altLang="en-US" sz="2000" dirty="0" err="1" smtClean="0"/>
              <a:t>prepared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by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mass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from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DMIMCl</a:t>
            </a:r>
            <a:r>
              <a:rPr lang="hr-HR" altLang="en-US" sz="2000" dirty="0" smtClean="0"/>
              <a:t> (</a:t>
            </a:r>
            <a:r>
              <a:rPr lang="hr-HR" altLang="en-US" sz="2000" dirty="0" err="1" smtClean="0"/>
              <a:t>BMIMCl</a:t>
            </a:r>
            <a:r>
              <a:rPr lang="hr-HR" altLang="en-US" sz="2000" dirty="0" smtClean="0"/>
              <a:t>) </a:t>
            </a:r>
            <a:r>
              <a:rPr lang="hr-HR" altLang="en-US" sz="2000" dirty="0" err="1" smtClean="0"/>
              <a:t>and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water</a:t>
            </a:r>
            <a:r>
              <a:rPr lang="hr-HR" altLang="en-US" sz="2000" dirty="0" smtClean="0"/>
              <a:t>. </a:t>
            </a:r>
          </a:p>
          <a:p>
            <a:pPr algn="just" eaLnBrk="1" hangingPunct="1">
              <a:spcBef>
                <a:spcPct val="20000"/>
              </a:spcBef>
            </a:pPr>
            <a:endParaRPr lang="hr-HR" altLang="en-US" sz="2000" b="1" dirty="0"/>
          </a:p>
          <a:p>
            <a:pPr algn="just" eaLnBrk="1" hangingPunct="1">
              <a:spcBef>
                <a:spcPct val="20000"/>
              </a:spcBef>
            </a:pPr>
            <a:r>
              <a:rPr lang="hr-HR" altLang="en-US" sz="2000" b="1" dirty="0" err="1" smtClean="0"/>
              <a:t>Purity</a:t>
            </a:r>
            <a:r>
              <a:rPr lang="hr-HR" altLang="en-US" sz="2000" b="1" dirty="0" smtClean="0"/>
              <a:t> </a:t>
            </a:r>
            <a:r>
              <a:rPr lang="hr-HR" altLang="en-US" sz="2000" dirty="0" err="1" smtClean="0"/>
              <a:t>of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ILs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was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checked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using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chloride</a:t>
            </a:r>
            <a:r>
              <a:rPr lang="hr-HR" altLang="en-US" sz="2000" dirty="0" smtClean="0"/>
              <a:t> ISE </a:t>
            </a:r>
            <a:r>
              <a:rPr lang="hr-HR" altLang="en-US" sz="2000" dirty="0" err="1" smtClean="0"/>
              <a:t>potentiometric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titration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with</a:t>
            </a:r>
            <a:r>
              <a:rPr lang="hr-HR" altLang="en-US" sz="2000" dirty="0"/>
              <a:t> </a:t>
            </a:r>
            <a:r>
              <a:rPr lang="hr-HR" altLang="en-US" sz="2000" dirty="0" err="1" smtClean="0"/>
              <a:t>automatic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titrator</a:t>
            </a:r>
            <a:r>
              <a:rPr lang="hr-HR" altLang="en-US" sz="2000" dirty="0" smtClean="0"/>
              <a:t> (736 GP TITRINO, METROHM): </a:t>
            </a:r>
          </a:p>
          <a:p>
            <a:pPr algn="just" eaLnBrk="1" hangingPunct="1">
              <a:spcBef>
                <a:spcPct val="20000"/>
              </a:spcBef>
            </a:pPr>
            <a:r>
              <a:rPr lang="hr-HR" sz="2000" dirty="0" smtClean="0">
                <a:sym typeface="Symbol"/>
              </a:rPr>
              <a:t></a:t>
            </a:r>
            <a:r>
              <a:rPr lang="hr-HR" altLang="en-US" sz="2000" dirty="0" smtClean="0"/>
              <a:t>1 g </a:t>
            </a:r>
            <a:r>
              <a:rPr lang="hr-HR" altLang="en-US" sz="2000" dirty="0" err="1" smtClean="0"/>
              <a:t>stock</a:t>
            </a:r>
            <a:r>
              <a:rPr lang="hr-HR" altLang="en-US" sz="2000" dirty="0" smtClean="0"/>
              <a:t>-</a:t>
            </a:r>
            <a:r>
              <a:rPr lang="hr-HR" altLang="en-US" sz="2000" dirty="0" err="1" smtClean="0"/>
              <a:t>solution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of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ILs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in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water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was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titrated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with</a:t>
            </a:r>
            <a:r>
              <a:rPr lang="hr-HR" altLang="en-US" sz="2000" dirty="0" smtClean="0"/>
              <a:t> standard </a:t>
            </a:r>
            <a:r>
              <a:rPr lang="hr-HR" altLang="en-US" sz="2000" dirty="0" err="1" smtClean="0"/>
              <a:t>solution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of</a:t>
            </a:r>
            <a:r>
              <a:rPr lang="hr-HR" altLang="en-US" sz="2000" dirty="0"/>
              <a:t> </a:t>
            </a:r>
            <a:r>
              <a:rPr lang="hr-HR" sz="2000" dirty="0" smtClean="0"/>
              <a:t>AgNO</a:t>
            </a:r>
            <a:r>
              <a:rPr lang="hr-HR" sz="2000" baseline="-25000" dirty="0" smtClean="0"/>
              <a:t>3 </a:t>
            </a:r>
            <a:r>
              <a:rPr lang="hr-HR" sz="2000" dirty="0" smtClean="0"/>
              <a:t>(c = 0.10001 </a:t>
            </a:r>
            <a:r>
              <a:rPr lang="hr-HR" sz="2000" dirty="0"/>
              <a:t>±</a:t>
            </a:r>
            <a:r>
              <a:rPr lang="hr-HR" sz="2000" dirty="0" smtClean="0"/>
              <a:t>0.0006 </a:t>
            </a:r>
            <a:r>
              <a:rPr lang="hr-HR" sz="2000" dirty="0"/>
              <a:t>mol </a:t>
            </a:r>
            <a:r>
              <a:rPr lang="hr-HR" sz="2000" dirty="0" smtClean="0"/>
              <a:t>L</a:t>
            </a:r>
            <a:r>
              <a:rPr lang="hr-HR" sz="2000" baseline="30000" dirty="0" smtClean="0"/>
              <a:t>-1</a:t>
            </a:r>
            <a:r>
              <a:rPr lang="hr-HR" sz="2000" dirty="0" smtClean="0"/>
              <a:t> ).</a:t>
            </a:r>
          </a:p>
          <a:p>
            <a:pPr algn="just" eaLnBrk="1" hangingPunct="1">
              <a:spcBef>
                <a:spcPct val="20000"/>
              </a:spcBef>
            </a:pPr>
            <a:endParaRPr lang="hr-HR" sz="2000" dirty="0"/>
          </a:p>
          <a:p>
            <a:pPr algn="just" eaLnBrk="1" hangingPunct="1">
              <a:spcBef>
                <a:spcPct val="20000"/>
              </a:spcBef>
            </a:pPr>
            <a:r>
              <a:rPr lang="hr-HR" sz="2000" b="1" dirty="0" smtClean="0"/>
              <a:t>Real </a:t>
            </a:r>
            <a:r>
              <a:rPr lang="hr-HR" sz="2000" b="1" dirty="0" err="1" smtClean="0"/>
              <a:t>molality</a:t>
            </a:r>
            <a:r>
              <a:rPr lang="hr-HR" sz="2000" b="1" dirty="0" smtClean="0"/>
              <a:t> </a:t>
            </a:r>
            <a:r>
              <a:rPr lang="hr-HR" sz="2000" dirty="0" smtClean="0"/>
              <a:t>(</a:t>
            </a:r>
            <a:r>
              <a:rPr lang="hr-HR" sz="2000" i="1" dirty="0" smtClean="0"/>
              <a:t>m</a:t>
            </a:r>
            <a:r>
              <a:rPr lang="hr-HR" sz="2000" dirty="0" smtClean="0"/>
              <a:t> </a:t>
            </a:r>
            <a:r>
              <a:rPr lang="hr-HR" sz="2000" dirty="0" smtClean="0">
                <a:sym typeface="Symbol"/>
              </a:rPr>
              <a:t> mole </a:t>
            </a:r>
            <a:r>
              <a:rPr lang="hr-HR" sz="2000" dirty="0" err="1" smtClean="0">
                <a:sym typeface="Symbol"/>
              </a:rPr>
              <a:t>of</a:t>
            </a:r>
            <a:r>
              <a:rPr lang="hr-HR" sz="2000" dirty="0" smtClean="0">
                <a:sym typeface="Symbol"/>
              </a:rPr>
              <a:t> </a:t>
            </a:r>
            <a:r>
              <a:rPr lang="hr-HR" sz="2000" dirty="0" err="1" smtClean="0">
                <a:sym typeface="Symbol"/>
              </a:rPr>
              <a:t>ILs</a:t>
            </a:r>
            <a:r>
              <a:rPr lang="hr-HR" sz="2000" dirty="0" smtClean="0">
                <a:sym typeface="Symbol"/>
              </a:rPr>
              <a:t> </a:t>
            </a:r>
            <a:r>
              <a:rPr lang="hr-HR" sz="2000" i="1" dirty="0" err="1" smtClean="0">
                <a:sym typeface="Symbol"/>
              </a:rPr>
              <a:t>per</a:t>
            </a:r>
            <a:r>
              <a:rPr lang="hr-HR" sz="2000" dirty="0" smtClean="0">
                <a:sym typeface="Symbol"/>
              </a:rPr>
              <a:t> kg </a:t>
            </a:r>
            <a:r>
              <a:rPr lang="hr-HR" sz="2000" dirty="0" err="1" smtClean="0">
                <a:sym typeface="Symbol"/>
              </a:rPr>
              <a:t>of</a:t>
            </a:r>
            <a:r>
              <a:rPr lang="hr-HR" sz="2000" dirty="0" smtClean="0">
                <a:sym typeface="Symbol"/>
              </a:rPr>
              <a:t> </a:t>
            </a:r>
            <a:r>
              <a:rPr lang="hr-HR" sz="2000" dirty="0" err="1" smtClean="0">
                <a:sym typeface="Symbol"/>
              </a:rPr>
              <a:t>water</a:t>
            </a:r>
            <a:r>
              <a:rPr lang="hr-HR" sz="2000" dirty="0" smtClean="0">
                <a:sym typeface="Symbol"/>
              </a:rPr>
              <a:t>) </a:t>
            </a:r>
            <a:r>
              <a:rPr lang="hr-HR" sz="2000" dirty="0" err="1" smtClean="0"/>
              <a:t>of</a:t>
            </a:r>
            <a:r>
              <a:rPr lang="hr-HR" sz="2000" dirty="0" smtClean="0"/>
              <a:t> </a:t>
            </a:r>
            <a:r>
              <a:rPr lang="hr-HR" sz="2000" dirty="0" err="1" smtClean="0"/>
              <a:t>stock</a:t>
            </a:r>
            <a:r>
              <a:rPr lang="hr-HR" sz="2000" dirty="0" smtClean="0"/>
              <a:t>-</a:t>
            </a:r>
            <a:r>
              <a:rPr lang="hr-HR" sz="2000" dirty="0" err="1" smtClean="0"/>
              <a:t>solution</a:t>
            </a:r>
            <a:r>
              <a:rPr lang="hr-HR" sz="2000" dirty="0" smtClean="0"/>
              <a:t> </a:t>
            </a:r>
            <a:r>
              <a:rPr lang="hr-HR" sz="2000" dirty="0" err="1" smtClean="0"/>
              <a:t>was</a:t>
            </a:r>
            <a:r>
              <a:rPr lang="hr-HR" sz="2000" dirty="0" smtClean="0"/>
              <a:t>:</a:t>
            </a:r>
          </a:p>
          <a:p>
            <a:pPr algn="just" eaLnBrk="1" hangingPunct="1">
              <a:spcBef>
                <a:spcPct val="20000"/>
              </a:spcBef>
            </a:pPr>
            <a:r>
              <a:rPr lang="hr-HR" sz="2400" b="1" i="1" dirty="0" smtClean="0"/>
              <a:t>m</a:t>
            </a:r>
            <a:r>
              <a:rPr lang="hr-HR" sz="2400" b="1" dirty="0" smtClean="0"/>
              <a:t>(</a:t>
            </a:r>
            <a:r>
              <a:rPr lang="hr-HR" sz="2400" b="1" dirty="0" err="1" smtClean="0"/>
              <a:t>DMIMCl</a:t>
            </a:r>
            <a:r>
              <a:rPr lang="hr-HR" sz="2400" b="1" dirty="0" smtClean="0"/>
              <a:t> + </a:t>
            </a:r>
            <a:r>
              <a:rPr lang="hr-HR" sz="2400" b="1" dirty="0" err="1" smtClean="0"/>
              <a:t>water</a:t>
            </a:r>
            <a:r>
              <a:rPr lang="hr-HR" sz="2400" b="1" dirty="0" smtClean="0"/>
              <a:t>) = 0.09549 mol kg</a:t>
            </a:r>
            <a:r>
              <a:rPr lang="hr-HR" sz="2400" b="1" baseline="30000" dirty="0" smtClean="0"/>
              <a:t>-1</a:t>
            </a:r>
            <a:r>
              <a:rPr lang="hr-HR" sz="2400" b="1" dirty="0" smtClean="0"/>
              <a:t> </a:t>
            </a:r>
            <a:endParaRPr lang="hr-HR" sz="2400" b="1" dirty="0"/>
          </a:p>
          <a:p>
            <a:pPr algn="just" eaLnBrk="1" hangingPunct="1">
              <a:spcBef>
                <a:spcPct val="20000"/>
              </a:spcBef>
            </a:pPr>
            <a:r>
              <a:rPr lang="hr-HR" sz="2400" b="1" i="1" dirty="0" smtClean="0"/>
              <a:t>m</a:t>
            </a:r>
            <a:r>
              <a:rPr lang="hr-HR" sz="2400" b="1" dirty="0" smtClean="0"/>
              <a:t>(</a:t>
            </a:r>
            <a:r>
              <a:rPr lang="hr-HR" sz="2400" b="1" dirty="0" err="1" smtClean="0"/>
              <a:t>BMIMCl</a:t>
            </a:r>
            <a:r>
              <a:rPr lang="hr-HR" sz="2400" b="1" dirty="0" smtClean="0"/>
              <a:t> </a:t>
            </a:r>
            <a:r>
              <a:rPr lang="hr-HR" sz="2400" b="1" dirty="0"/>
              <a:t>+ </a:t>
            </a:r>
            <a:r>
              <a:rPr lang="hr-HR" sz="2400" b="1" dirty="0" err="1"/>
              <a:t>water</a:t>
            </a:r>
            <a:r>
              <a:rPr lang="hr-HR" sz="2400" b="1" dirty="0"/>
              <a:t>) = </a:t>
            </a:r>
            <a:r>
              <a:rPr lang="hr-HR" sz="2400" b="1" dirty="0" smtClean="0"/>
              <a:t>0.10616 mol </a:t>
            </a:r>
            <a:r>
              <a:rPr lang="hr-HR" sz="2400" b="1" dirty="0"/>
              <a:t>kg</a:t>
            </a:r>
            <a:r>
              <a:rPr lang="hr-HR" sz="2400" b="1" baseline="30000" dirty="0"/>
              <a:t>-1</a:t>
            </a:r>
            <a:r>
              <a:rPr lang="hr-HR" sz="2400" b="1" dirty="0"/>
              <a:t> </a:t>
            </a:r>
          </a:p>
          <a:p>
            <a:pPr algn="just" eaLnBrk="1" hangingPunct="1">
              <a:spcBef>
                <a:spcPct val="20000"/>
              </a:spcBef>
            </a:pPr>
            <a:r>
              <a:rPr lang="hr-HR" altLang="en-US" sz="2000" b="1" dirty="0"/>
              <a:t>I </a:t>
            </a:r>
            <a:r>
              <a:rPr lang="hr-HR" altLang="en-US" sz="2000" b="1" dirty="0" err="1"/>
              <a:t>prepared</a:t>
            </a:r>
            <a:r>
              <a:rPr lang="hr-HR" altLang="en-US" sz="2000" b="1" dirty="0"/>
              <a:t> 8 </a:t>
            </a:r>
            <a:r>
              <a:rPr lang="hr-HR" altLang="en-US" sz="2000" b="1" dirty="0" err="1" smtClean="0"/>
              <a:t>working</a:t>
            </a:r>
            <a:r>
              <a:rPr lang="hr-HR" altLang="en-US" sz="2000" b="1" dirty="0" smtClean="0"/>
              <a:t>-</a:t>
            </a:r>
            <a:r>
              <a:rPr lang="hr-HR" altLang="en-US" sz="2000" b="1" dirty="0" err="1" smtClean="0"/>
              <a:t>solutions</a:t>
            </a:r>
            <a:r>
              <a:rPr lang="hr-HR" altLang="en-US" sz="2000" b="1" dirty="0" smtClean="0"/>
              <a:t> </a:t>
            </a:r>
            <a:r>
              <a:rPr lang="hr-HR" altLang="en-US" sz="2000" b="1" dirty="0" err="1"/>
              <a:t>f</a:t>
            </a:r>
            <a:r>
              <a:rPr lang="hr-HR" altLang="en-US" sz="2000" b="1" dirty="0" err="1" smtClean="0"/>
              <a:t>rom</a:t>
            </a:r>
            <a:r>
              <a:rPr lang="hr-HR" altLang="en-US" sz="2000" b="1" dirty="0" smtClean="0"/>
              <a:t> </a:t>
            </a:r>
            <a:r>
              <a:rPr lang="hr-HR" altLang="en-US" sz="2000" b="1" dirty="0" err="1" smtClean="0"/>
              <a:t>stock</a:t>
            </a:r>
            <a:r>
              <a:rPr lang="hr-HR" altLang="en-US" sz="2000" b="1" dirty="0" smtClean="0"/>
              <a:t>-</a:t>
            </a:r>
            <a:r>
              <a:rPr lang="hr-HR" altLang="en-US" sz="2000" b="1" dirty="0" err="1" smtClean="0"/>
              <a:t>solution</a:t>
            </a:r>
            <a:r>
              <a:rPr lang="hr-HR" altLang="en-US" sz="2000" b="1" dirty="0" smtClean="0"/>
              <a:t> </a:t>
            </a:r>
            <a:r>
              <a:rPr lang="hr-HR" altLang="en-US" sz="2000" b="1" dirty="0" err="1" smtClean="0"/>
              <a:t>of</a:t>
            </a:r>
            <a:r>
              <a:rPr lang="hr-HR" altLang="en-US" sz="2000" b="1" dirty="0" smtClean="0"/>
              <a:t> </a:t>
            </a:r>
            <a:r>
              <a:rPr lang="hr-HR" altLang="en-US" sz="2000" b="1" dirty="0" err="1" smtClean="0"/>
              <a:t>ILs</a:t>
            </a:r>
            <a:r>
              <a:rPr lang="hr-HR" altLang="en-US" sz="2000" b="1" dirty="0" smtClean="0"/>
              <a:t>:</a:t>
            </a:r>
          </a:p>
          <a:p>
            <a:pPr algn="just" eaLnBrk="1" hangingPunct="1">
              <a:spcBef>
                <a:spcPct val="20000"/>
              </a:spcBef>
            </a:pPr>
            <a:r>
              <a:rPr lang="hr-HR" altLang="en-US" sz="2000" b="1" dirty="0" smtClean="0"/>
              <a:t>(</a:t>
            </a:r>
            <a:r>
              <a:rPr lang="hr-HR" sz="2000" b="1" dirty="0" smtClean="0">
                <a:sym typeface="Symbol"/>
              </a:rPr>
              <a:t>0.005 to 0.075 </a:t>
            </a:r>
            <a:r>
              <a:rPr lang="hr-HR" sz="2000" b="1" dirty="0"/>
              <a:t>mol </a:t>
            </a:r>
            <a:r>
              <a:rPr lang="hr-HR" sz="2000" b="1" dirty="0" smtClean="0"/>
              <a:t>kg</a:t>
            </a:r>
            <a:r>
              <a:rPr lang="hr-HR" sz="2000" b="1" baseline="30000" dirty="0" smtClean="0"/>
              <a:t>-1</a:t>
            </a:r>
            <a:r>
              <a:rPr lang="hr-HR" sz="2000" b="1" dirty="0" smtClean="0">
                <a:sym typeface="Symbol"/>
              </a:rPr>
              <a:t>)</a:t>
            </a:r>
            <a:endParaRPr lang="hr-HR" altLang="en-US" sz="2000" b="1" dirty="0" smtClean="0"/>
          </a:p>
          <a:p>
            <a:pPr algn="just" eaLnBrk="1" hangingPunct="1">
              <a:spcBef>
                <a:spcPct val="20000"/>
              </a:spcBef>
            </a:pPr>
            <a:endParaRPr lang="hr-HR" altLang="en-US" sz="2000" dirty="0">
              <a:solidFill>
                <a:schemeClr val="accent2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endParaRPr lang="hr-HR" altLang="en-US" sz="2000" dirty="0" smtClean="0">
              <a:solidFill>
                <a:schemeClr val="accent2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endParaRPr lang="hr-HR" altLang="en-US" sz="2000" dirty="0">
              <a:solidFill>
                <a:schemeClr val="accent2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endParaRPr lang="hr-HR" altLang="en-US" sz="2000" dirty="0">
              <a:solidFill>
                <a:schemeClr val="accent2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endParaRPr lang="en-US" altLang="en-US" sz="2000" dirty="0">
              <a:solidFill>
                <a:schemeClr val="accent2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endParaRPr lang="hr-HR" altLang="en-US" sz="2000" dirty="0" smtClean="0">
              <a:solidFill>
                <a:schemeClr val="accent2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endParaRPr lang="hr-HR" altLang="en-US" sz="2000" dirty="0">
              <a:solidFill>
                <a:schemeClr val="accent2"/>
              </a:solidFill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466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sz="quarter" idx="13"/>
          </p:nvPr>
        </p:nvSpPr>
        <p:spPr bwMode="auto">
          <a:xfrm>
            <a:off x="1413127" y="234990"/>
            <a:ext cx="7062787" cy="849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sz="3200" dirty="0" smtClean="0">
                <a:solidFill>
                  <a:schemeClr val="tx2"/>
                </a:solidFill>
              </a:rPr>
              <a:t>EXPERIMENTAL SETUP</a:t>
            </a:r>
            <a:endParaRPr lang="en-US" sz="3200" dirty="0" smtClean="0">
              <a:solidFill>
                <a:schemeClr val="tx2"/>
              </a:solidFill>
            </a:endParaRPr>
          </a:p>
        </p:txBody>
      </p:sp>
      <p:pic>
        <p:nvPicPr>
          <p:cNvPr id="7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152" y="6272768"/>
            <a:ext cx="141197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13"/>
          <p:cNvSpPr txBox="1">
            <a:spLocks/>
          </p:cNvSpPr>
          <p:nvPr/>
        </p:nvSpPr>
        <p:spPr bwMode="auto">
          <a:xfrm>
            <a:off x="710984" y="1084303"/>
            <a:ext cx="8070684" cy="482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hr-HR" altLang="en-US" sz="2000" b="1" dirty="0" err="1" smtClean="0"/>
              <a:t>Viscosities</a:t>
            </a:r>
            <a:r>
              <a:rPr lang="hr-HR" altLang="en-US" sz="2000" b="1" dirty="0" smtClean="0"/>
              <a:t> </a:t>
            </a:r>
            <a:r>
              <a:rPr lang="hr-HR" altLang="en-US" sz="2000" dirty="0" err="1" smtClean="0"/>
              <a:t>of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solutions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were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determined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with</a:t>
            </a:r>
            <a:r>
              <a:rPr lang="hr-HR" altLang="en-US" sz="2000" dirty="0" smtClean="0"/>
              <a:t> a </a:t>
            </a:r>
            <a:r>
              <a:rPr lang="hr-HR" altLang="en-US" sz="2000" b="1" u="sng" dirty="0" err="1" smtClean="0">
                <a:solidFill>
                  <a:srgbClr val="0000FF"/>
                </a:solidFill>
              </a:rPr>
              <a:t>micro</a:t>
            </a:r>
            <a:r>
              <a:rPr lang="hr-HR" altLang="en-US" sz="2000" b="1" u="sng" dirty="0" smtClean="0">
                <a:solidFill>
                  <a:srgbClr val="0000FF"/>
                </a:solidFill>
              </a:rPr>
              <a:t> </a:t>
            </a:r>
            <a:r>
              <a:rPr lang="hr-HR" altLang="en-US" sz="2000" b="1" u="sng" dirty="0" err="1" smtClean="0">
                <a:solidFill>
                  <a:srgbClr val="0000FF"/>
                </a:solidFill>
              </a:rPr>
              <a:t>Ubbelohde</a:t>
            </a:r>
            <a:r>
              <a:rPr lang="hr-HR" altLang="en-US" sz="2000" b="1" u="sng" dirty="0" smtClean="0">
                <a:solidFill>
                  <a:srgbClr val="0000FF"/>
                </a:solidFill>
              </a:rPr>
              <a:t> </a:t>
            </a:r>
            <a:r>
              <a:rPr lang="hr-HR" altLang="en-US" sz="2000" b="1" u="sng" dirty="0" err="1" smtClean="0">
                <a:solidFill>
                  <a:srgbClr val="0000FF"/>
                </a:solidFill>
              </a:rPr>
              <a:t>viscometer</a:t>
            </a:r>
            <a:r>
              <a:rPr lang="hr-HR" altLang="en-US" sz="2000" dirty="0" smtClean="0"/>
              <a:t> (</a:t>
            </a:r>
            <a:r>
              <a:rPr lang="hr-HR" altLang="en-US" sz="2000" dirty="0" err="1" smtClean="0"/>
              <a:t>Schott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Ger</a:t>
            </a:r>
            <a:r>
              <a:rPr lang="hr-HR" sz="2000" dirty="0" err="1" smtClean="0"/>
              <a:t>ä</a:t>
            </a:r>
            <a:r>
              <a:rPr lang="hr-HR" altLang="en-US" sz="2000" dirty="0" err="1" smtClean="0"/>
              <a:t>te</a:t>
            </a:r>
            <a:r>
              <a:rPr lang="hr-HR" altLang="en-US" sz="2000" dirty="0" smtClean="0"/>
              <a:t>, </a:t>
            </a:r>
            <a:r>
              <a:rPr lang="hr-HR" altLang="en-US" sz="2000" dirty="0" err="1" smtClean="0"/>
              <a:t>type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and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capillary</a:t>
            </a:r>
            <a:r>
              <a:rPr lang="hr-HR" altLang="en-US" sz="2000" dirty="0" smtClean="0"/>
              <a:t> no. 53610), </a:t>
            </a:r>
            <a:r>
              <a:rPr lang="hr-HR" altLang="en-US" sz="2000" dirty="0" err="1" smtClean="0"/>
              <a:t>and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an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automatic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flow</a:t>
            </a:r>
            <a:r>
              <a:rPr lang="hr-HR" altLang="en-US" sz="2000" dirty="0" smtClean="0"/>
              <a:t> time </a:t>
            </a:r>
            <a:r>
              <a:rPr lang="hr-HR" altLang="en-US" sz="2000" dirty="0" err="1" smtClean="0"/>
              <a:t>measuring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system</a:t>
            </a:r>
            <a:r>
              <a:rPr lang="hr-HR" altLang="en-US" sz="2000" dirty="0" smtClean="0"/>
              <a:t> </a:t>
            </a:r>
            <a:r>
              <a:rPr lang="hr-HR" altLang="en-US" sz="2000" u="sng" dirty="0" smtClean="0"/>
              <a:t>VISCOSYSTEM AVS 370</a:t>
            </a:r>
            <a:r>
              <a:rPr lang="hr-HR" altLang="en-US" sz="2000" dirty="0" smtClean="0"/>
              <a:t>.</a:t>
            </a:r>
          </a:p>
          <a:p>
            <a:pPr algn="just" eaLnBrk="1" hangingPunct="1">
              <a:spcBef>
                <a:spcPct val="20000"/>
              </a:spcBef>
            </a:pPr>
            <a:r>
              <a:rPr lang="hr-HR" altLang="en-US" sz="2000" dirty="0" err="1" smtClean="0"/>
              <a:t>The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viscometer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was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immersed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in</a:t>
            </a:r>
            <a:r>
              <a:rPr lang="hr-HR" altLang="en-US" sz="2000" dirty="0" smtClean="0"/>
              <a:t> a transparent </a:t>
            </a:r>
            <a:r>
              <a:rPr lang="hr-HR" altLang="en-US" sz="2000" dirty="0" err="1" smtClean="0"/>
              <a:t>bath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with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the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precision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of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the</a:t>
            </a:r>
            <a:r>
              <a:rPr lang="hr-HR" altLang="en-US" sz="2000" dirty="0" smtClean="0"/>
              <a:t> set temperature </a:t>
            </a:r>
            <a:r>
              <a:rPr lang="hr-HR" altLang="en-US" sz="2000" dirty="0" err="1" smtClean="0"/>
              <a:t>better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than</a:t>
            </a:r>
            <a:r>
              <a:rPr lang="hr-HR" altLang="en-US" sz="2000" dirty="0" smtClean="0"/>
              <a:t> 0.01</a:t>
            </a:r>
            <a:r>
              <a:rPr lang="hr-HR" altLang="en-US" sz="2000" dirty="0" smtClean="0">
                <a:sym typeface="Symbol"/>
              </a:rPr>
              <a:t>C.</a:t>
            </a:r>
          </a:p>
          <a:p>
            <a:pPr algn="just" eaLnBrk="1" hangingPunct="1">
              <a:spcBef>
                <a:spcPct val="20000"/>
              </a:spcBef>
            </a:pPr>
            <a:r>
              <a:rPr lang="hr-HR" altLang="en-US" sz="2000" dirty="0" err="1" smtClean="0">
                <a:sym typeface="Symbol"/>
              </a:rPr>
              <a:t>Each</a:t>
            </a:r>
            <a:r>
              <a:rPr lang="hr-HR" altLang="en-US" sz="2000" dirty="0" smtClean="0">
                <a:sym typeface="Symbol"/>
              </a:rPr>
              <a:t> MEASUREMENT (</a:t>
            </a:r>
            <a:r>
              <a:rPr lang="hr-HR" altLang="en-US" sz="2000" dirty="0" err="1" smtClean="0">
                <a:sym typeface="Symbol"/>
              </a:rPr>
              <a:t>flow</a:t>
            </a:r>
            <a:r>
              <a:rPr lang="hr-HR" altLang="en-US" sz="2000" dirty="0" smtClean="0">
                <a:sym typeface="Symbol"/>
              </a:rPr>
              <a:t> time) </a:t>
            </a:r>
            <a:r>
              <a:rPr lang="hr-HR" altLang="en-US" sz="2000" dirty="0" err="1" smtClean="0">
                <a:sym typeface="Symbol"/>
              </a:rPr>
              <a:t>was</a:t>
            </a:r>
            <a:r>
              <a:rPr lang="hr-HR" altLang="en-US" sz="2000" dirty="0" smtClean="0">
                <a:sym typeface="Symbol"/>
              </a:rPr>
              <a:t> </a:t>
            </a:r>
            <a:r>
              <a:rPr lang="hr-HR" altLang="en-US" sz="2000" dirty="0" err="1" smtClean="0">
                <a:sym typeface="Symbol"/>
              </a:rPr>
              <a:t>automatically</a:t>
            </a:r>
            <a:r>
              <a:rPr lang="hr-HR" altLang="en-US" sz="2000" dirty="0" smtClean="0">
                <a:sym typeface="Symbol"/>
              </a:rPr>
              <a:t> </a:t>
            </a:r>
            <a:r>
              <a:rPr lang="hr-HR" altLang="en-US" sz="2000" dirty="0" err="1" smtClean="0">
                <a:sym typeface="Symbol"/>
              </a:rPr>
              <a:t>repeated</a:t>
            </a:r>
            <a:r>
              <a:rPr lang="hr-HR" altLang="en-US" sz="2000" dirty="0" smtClean="0">
                <a:sym typeface="Symbol"/>
              </a:rPr>
              <a:t> at </a:t>
            </a:r>
            <a:r>
              <a:rPr lang="hr-HR" altLang="en-US" sz="2000" dirty="0" err="1" smtClean="0">
                <a:sym typeface="Symbol"/>
              </a:rPr>
              <a:t>least</a:t>
            </a:r>
            <a:r>
              <a:rPr lang="hr-HR" altLang="en-US" sz="2000" dirty="0">
                <a:sym typeface="Symbol"/>
              </a:rPr>
              <a:t> </a:t>
            </a:r>
            <a:r>
              <a:rPr lang="hr-HR" altLang="en-US" sz="2000" dirty="0" smtClean="0">
                <a:sym typeface="Symbol"/>
              </a:rPr>
              <a:t>5 </a:t>
            </a:r>
            <a:r>
              <a:rPr lang="hr-HR" altLang="en-US" sz="2000" dirty="0" err="1" smtClean="0">
                <a:sym typeface="Symbol"/>
              </a:rPr>
              <a:t>times</a:t>
            </a:r>
            <a:r>
              <a:rPr lang="hr-HR" altLang="en-US" sz="2000" dirty="0" smtClean="0">
                <a:sym typeface="Symbol"/>
              </a:rPr>
              <a:t> (</a:t>
            </a:r>
            <a:r>
              <a:rPr lang="hr-HR" altLang="en-US" sz="2000" dirty="0" err="1" smtClean="0">
                <a:sym typeface="Symbol"/>
              </a:rPr>
              <a:t>reproducibility</a:t>
            </a:r>
            <a:r>
              <a:rPr lang="hr-HR" altLang="en-US" sz="2000" dirty="0" smtClean="0">
                <a:sym typeface="Symbol"/>
              </a:rPr>
              <a:t> </a:t>
            </a:r>
            <a:r>
              <a:rPr lang="hr-HR" altLang="en-US" sz="2000" dirty="0" err="1" smtClean="0">
                <a:sym typeface="Symbol"/>
              </a:rPr>
              <a:t>of</a:t>
            </a:r>
            <a:r>
              <a:rPr lang="hr-HR" altLang="en-US" sz="2000" dirty="0" smtClean="0">
                <a:sym typeface="Symbol"/>
              </a:rPr>
              <a:t> </a:t>
            </a:r>
            <a:r>
              <a:rPr lang="hr-HR" altLang="en-US" sz="2000" dirty="0" err="1" smtClean="0">
                <a:sym typeface="Symbol"/>
              </a:rPr>
              <a:t>the</a:t>
            </a:r>
            <a:r>
              <a:rPr lang="hr-HR" altLang="en-US" sz="2000" dirty="0" smtClean="0">
                <a:sym typeface="Symbol"/>
              </a:rPr>
              <a:t> </a:t>
            </a:r>
            <a:r>
              <a:rPr lang="hr-HR" altLang="en-US" sz="2000" dirty="0" err="1" smtClean="0">
                <a:sym typeface="Symbol"/>
              </a:rPr>
              <a:t>flow</a:t>
            </a:r>
            <a:r>
              <a:rPr lang="hr-HR" altLang="en-US" sz="2000" dirty="0" smtClean="0">
                <a:sym typeface="Symbol"/>
              </a:rPr>
              <a:t> time </a:t>
            </a:r>
            <a:r>
              <a:rPr lang="hr-HR" altLang="en-US" sz="2000" dirty="0" err="1" smtClean="0">
                <a:sym typeface="Symbol"/>
              </a:rPr>
              <a:t>was</a:t>
            </a:r>
            <a:r>
              <a:rPr lang="hr-HR" altLang="en-US" sz="2000" dirty="0" smtClean="0">
                <a:sym typeface="Symbol"/>
              </a:rPr>
              <a:t> 0.02%).</a:t>
            </a:r>
          </a:p>
          <a:p>
            <a:pPr algn="just" eaLnBrk="1" hangingPunct="1">
              <a:spcBef>
                <a:spcPct val="20000"/>
              </a:spcBef>
            </a:pPr>
            <a:r>
              <a:rPr lang="hr-HR" altLang="en-US" sz="2000" dirty="0" smtClean="0">
                <a:sym typeface="Symbol"/>
              </a:rPr>
              <a:t>…</a:t>
            </a:r>
            <a:r>
              <a:rPr lang="hr-HR" altLang="en-US" sz="2000" dirty="0" err="1" smtClean="0">
                <a:sym typeface="Symbol"/>
              </a:rPr>
              <a:t>than</a:t>
            </a:r>
            <a:r>
              <a:rPr lang="hr-HR" altLang="en-US" sz="2000" dirty="0" smtClean="0">
                <a:sym typeface="Symbol"/>
              </a:rPr>
              <a:t> </a:t>
            </a:r>
            <a:r>
              <a:rPr lang="hr-HR" altLang="en-US" sz="2000" dirty="0" err="1" smtClean="0">
                <a:sym typeface="Symbol"/>
              </a:rPr>
              <a:t>the</a:t>
            </a:r>
            <a:r>
              <a:rPr lang="hr-HR" altLang="en-US" sz="2000" dirty="0" smtClean="0">
                <a:sym typeface="Symbol"/>
              </a:rPr>
              <a:t> </a:t>
            </a:r>
            <a:r>
              <a:rPr lang="hr-HR" altLang="en-US" sz="2000" dirty="0" err="1" smtClean="0">
                <a:sym typeface="Symbol"/>
              </a:rPr>
              <a:t>kinematic</a:t>
            </a:r>
            <a:r>
              <a:rPr lang="hr-HR" altLang="en-US" sz="2000" dirty="0" smtClean="0">
                <a:sym typeface="Symbol"/>
              </a:rPr>
              <a:t> </a:t>
            </a:r>
            <a:r>
              <a:rPr lang="hr-HR" altLang="en-US" sz="2000" dirty="0" err="1" smtClean="0">
                <a:sym typeface="Symbol"/>
              </a:rPr>
              <a:t>viscosity</a:t>
            </a:r>
            <a:r>
              <a:rPr lang="hr-HR" altLang="en-US" sz="2000" dirty="0" smtClean="0">
                <a:sym typeface="Symbol"/>
              </a:rPr>
              <a:t> (</a:t>
            </a:r>
            <a:r>
              <a:rPr lang="hr-HR" altLang="en-US" sz="2000" i="1" dirty="0" smtClean="0">
                <a:sym typeface="Symbol"/>
              </a:rPr>
              <a:t></a:t>
            </a:r>
            <a:r>
              <a:rPr lang="hr-HR" altLang="en-US" sz="2000" dirty="0" smtClean="0">
                <a:sym typeface="Symbol"/>
              </a:rPr>
              <a:t>) </a:t>
            </a:r>
            <a:r>
              <a:rPr lang="hr-HR" altLang="en-US" sz="2000" dirty="0" err="1" smtClean="0">
                <a:sym typeface="Symbol"/>
              </a:rPr>
              <a:t>of</a:t>
            </a:r>
            <a:r>
              <a:rPr lang="hr-HR" altLang="en-US" sz="2000" dirty="0" smtClean="0">
                <a:sym typeface="Symbol"/>
              </a:rPr>
              <a:t> </a:t>
            </a:r>
            <a:r>
              <a:rPr lang="hr-HR" altLang="en-US" sz="2000" dirty="0" err="1" smtClean="0">
                <a:sym typeface="Symbol"/>
              </a:rPr>
              <a:t>solutions</a:t>
            </a:r>
            <a:r>
              <a:rPr lang="hr-HR" altLang="en-US" sz="2000" dirty="0" smtClean="0">
                <a:sym typeface="Symbol"/>
              </a:rPr>
              <a:t> </a:t>
            </a:r>
            <a:r>
              <a:rPr lang="hr-HR" altLang="en-US" sz="2000" dirty="0" err="1" smtClean="0">
                <a:sym typeface="Symbol"/>
              </a:rPr>
              <a:t>was</a:t>
            </a:r>
            <a:r>
              <a:rPr lang="hr-HR" altLang="en-US" sz="2000" dirty="0" smtClean="0">
                <a:sym typeface="Symbol"/>
              </a:rPr>
              <a:t> </a:t>
            </a:r>
            <a:r>
              <a:rPr lang="hr-HR" altLang="en-US" sz="2000" dirty="0" err="1" smtClean="0">
                <a:sym typeface="Symbol"/>
              </a:rPr>
              <a:t>converted</a:t>
            </a:r>
            <a:r>
              <a:rPr lang="hr-HR" altLang="en-US" sz="2000" dirty="0" smtClean="0">
                <a:sym typeface="Symbol"/>
              </a:rPr>
              <a:t> </a:t>
            </a:r>
            <a:r>
              <a:rPr lang="hr-HR" altLang="en-US" sz="2000" dirty="0" err="1" smtClean="0">
                <a:sym typeface="Symbol"/>
              </a:rPr>
              <a:t>into</a:t>
            </a:r>
            <a:r>
              <a:rPr lang="hr-HR" altLang="en-US" sz="2000" dirty="0" smtClean="0">
                <a:sym typeface="Symbol"/>
              </a:rPr>
              <a:t> </a:t>
            </a:r>
            <a:r>
              <a:rPr lang="hr-HR" altLang="en-US" sz="2000" dirty="0" err="1" smtClean="0">
                <a:sym typeface="Symbol"/>
              </a:rPr>
              <a:t>absolute</a:t>
            </a:r>
            <a:r>
              <a:rPr lang="hr-HR" altLang="en-US" sz="2000" dirty="0" smtClean="0">
                <a:sym typeface="Symbol"/>
              </a:rPr>
              <a:t> (</a:t>
            </a:r>
            <a:r>
              <a:rPr lang="hr-HR" altLang="en-US" sz="2000" dirty="0" err="1" smtClean="0">
                <a:sym typeface="Symbol"/>
              </a:rPr>
              <a:t>dynamic</a:t>
            </a:r>
            <a:r>
              <a:rPr lang="hr-HR" altLang="en-US" sz="2000" dirty="0" smtClean="0">
                <a:sym typeface="Symbol"/>
              </a:rPr>
              <a:t>) </a:t>
            </a:r>
            <a:r>
              <a:rPr lang="hr-HR" altLang="en-US" sz="2000" dirty="0" err="1" smtClean="0">
                <a:sym typeface="Symbol"/>
              </a:rPr>
              <a:t>viscosity</a:t>
            </a:r>
            <a:r>
              <a:rPr lang="hr-HR" altLang="en-US" sz="2000" dirty="0" smtClean="0">
                <a:sym typeface="Symbol"/>
              </a:rPr>
              <a:t> (</a:t>
            </a:r>
            <a:r>
              <a:rPr lang="hr-HR" altLang="en-US" sz="2000" i="1" dirty="0" smtClean="0">
                <a:sym typeface="Symbol"/>
              </a:rPr>
              <a:t></a:t>
            </a:r>
            <a:r>
              <a:rPr lang="hr-HR" altLang="en-US" sz="2000" dirty="0" smtClean="0">
                <a:sym typeface="Symbol"/>
              </a:rPr>
              <a:t>): </a:t>
            </a:r>
            <a:r>
              <a:rPr lang="hr-HR" altLang="en-US" sz="2000" b="1" i="1" dirty="0" smtClean="0">
                <a:sym typeface="Symbol"/>
              </a:rPr>
              <a:t> =  d</a:t>
            </a:r>
            <a:endParaRPr lang="hr-HR" altLang="en-US" sz="2000" b="1" i="1" dirty="0" smtClean="0"/>
          </a:p>
          <a:p>
            <a:pPr algn="just" eaLnBrk="1" hangingPunct="1">
              <a:spcBef>
                <a:spcPct val="20000"/>
              </a:spcBef>
            </a:pPr>
            <a:endParaRPr lang="hr-HR" altLang="en-US" sz="2000" dirty="0" smtClean="0">
              <a:solidFill>
                <a:schemeClr val="accent2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r>
              <a:rPr lang="hr-HR" altLang="en-US" sz="2000" b="1" dirty="0" err="1" smtClean="0"/>
              <a:t>Density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of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investigated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solutions</a:t>
            </a:r>
            <a:r>
              <a:rPr lang="hr-HR" altLang="en-US" sz="2000" dirty="0" smtClean="0"/>
              <a:t> at all </a:t>
            </a:r>
            <a:r>
              <a:rPr lang="hr-HR" altLang="en-US" sz="2000" dirty="0" err="1" smtClean="0"/>
              <a:t>working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temperatures</a:t>
            </a:r>
            <a:r>
              <a:rPr lang="hr-HR" altLang="en-US" sz="2000" dirty="0"/>
              <a:t> </a:t>
            </a:r>
            <a:r>
              <a:rPr lang="hr-HR" altLang="en-US" sz="2000" dirty="0" err="1" smtClean="0"/>
              <a:t>were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determined</a:t>
            </a:r>
            <a:r>
              <a:rPr lang="hr-HR" altLang="en-US" sz="2000" dirty="0" smtClean="0"/>
              <a:t> </a:t>
            </a:r>
            <a:r>
              <a:rPr lang="hr-HR" altLang="en-US" sz="2000" dirty="0" err="1" smtClean="0"/>
              <a:t>using</a:t>
            </a:r>
            <a:r>
              <a:rPr lang="hr-HR" altLang="en-US" sz="2000" dirty="0" smtClean="0"/>
              <a:t> </a:t>
            </a:r>
            <a:r>
              <a:rPr lang="hr-HR" altLang="en-US" sz="2000" b="1" dirty="0" smtClean="0">
                <a:solidFill>
                  <a:srgbClr val="0000FF"/>
                </a:solidFill>
              </a:rPr>
              <a:t>Anton Paar </a:t>
            </a:r>
            <a:r>
              <a:rPr lang="hr-HR" altLang="en-US" sz="2000" b="1" dirty="0" err="1" smtClean="0">
                <a:solidFill>
                  <a:srgbClr val="0000FF"/>
                </a:solidFill>
              </a:rPr>
              <a:t>density</a:t>
            </a:r>
            <a:r>
              <a:rPr lang="hr-HR" altLang="en-US" sz="2000" b="1" dirty="0" smtClean="0">
                <a:solidFill>
                  <a:srgbClr val="0000FF"/>
                </a:solidFill>
              </a:rPr>
              <a:t> </a:t>
            </a:r>
            <a:r>
              <a:rPr lang="hr-HR" altLang="en-US" sz="2000" b="1" dirty="0" err="1" smtClean="0">
                <a:solidFill>
                  <a:srgbClr val="0000FF"/>
                </a:solidFill>
              </a:rPr>
              <a:t>meter</a:t>
            </a:r>
            <a:r>
              <a:rPr lang="hr-HR" altLang="en-US" sz="2000" dirty="0" smtClean="0"/>
              <a:t> (DMA 5000) </a:t>
            </a:r>
            <a:r>
              <a:rPr lang="hr-HR" altLang="en-US" sz="2000" dirty="0" err="1" smtClean="0"/>
              <a:t>with</a:t>
            </a:r>
            <a:r>
              <a:rPr lang="hr-HR" altLang="en-US" sz="2000" dirty="0" smtClean="0"/>
              <a:t> a </a:t>
            </a:r>
            <a:r>
              <a:rPr lang="hr-HR" altLang="en-US" sz="2000" dirty="0" err="1" smtClean="0"/>
              <a:t>reproducibility</a:t>
            </a:r>
            <a:r>
              <a:rPr lang="hr-HR" altLang="en-US" sz="2000" dirty="0"/>
              <a:t> </a:t>
            </a:r>
            <a:r>
              <a:rPr lang="hr-HR" sz="2000" dirty="0" smtClean="0">
                <a:sym typeface="Symbol"/>
              </a:rPr>
              <a:t></a:t>
            </a:r>
            <a:r>
              <a:rPr lang="hr-HR" sz="2000" dirty="0" err="1" smtClean="0">
                <a:sym typeface="Symbol"/>
              </a:rPr>
              <a:t>5</a:t>
            </a:r>
            <a:r>
              <a:rPr lang="hr-HR" sz="2000" dirty="0" smtClean="0">
                <a:sym typeface="Symbol"/>
              </a:rPr>
              <a:t>  10</a:t>
            </a:r>
            <a:r>
              <a:rPr lang="hr-HR" sz="2000" baseline="30000" dirty="0" smtClean="0"/>
              <a:t>-6</a:t>
            </a:r>
            <a:r>
              <a:rPr lang="hr-HR" sz="2000" dirty="0" smtClean="0"/>
              <a:t> g cm</a:t>
            </a:r>
            <a:r>
              <a:rPr lang="hr-HR" sz="2000" baseline="30000" dirty="0" smtClean="0"/>
              <a:t>-3</a:t>
            </a:r>
            <a:endParaRPr lang="hr-HR" altLang="en-US" sz="2000" dirty="0"/>
          </a:p>
          <a:p>
            <a:pPr algn="just" eaLnBrk="1" hangingPunct="1">
              <a:spcBef>
                <a:spcPct val="20000"/>
              </a:spcBef>
            </a:pPr>
            <a:endParaRPr lang="hr-HR" altLang="en-US" sz="2000" dirty="0" smtClean="0">
              <a:solidFill>
                <a:schemeClr val="accent2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endParaRPr lang="hr-HR" altLang="en-US" sz="2000" dirty="0">
              <a:solidFill>
                <a:schemeClr val="accent2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endParaRPr lang="hr-HR" altLang="en-US" sz="2000" dirty="0">
              <a:solidFill>
                <a:schemeClr val="accent2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endParaRPr lang="en-US" altLang="en-US" sz="2000" dirty="0">
              <a:solidFill>
                <a:schemeClr val="accent2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endParaRPr lang="hr-HR" altLang="en-US" sz="2000" dirty="0" smtClean="0">
              <a:solidFill>
                <a:schemeClr val="accent2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endParaRPr lang="hr-HR" altLang="en-US" sz="2000" dirty="0">
              <a:solidFill>
                <a:schemeClr val="accent2"/>
              </a:solidFill>
            </a:endParaRPr>
          </a:p>
          <a:p>
            <a:pPr algn="just" eaLnBrk="1" hangingPunct="1">
              <a:spcBef>
                <a:spcPct val="20000"/>
              </a:spcBef>
            </a:pPr>
            <a:endParaRPr lang="hr-HR" altLang="en-US" sz="2000" dirty="0" smtClean="0">
              <a:solidFill>
                <a:schemeClr val="accent2"/>
              </a:solidFill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4071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ST">
      <a:dk1>
        <a:sysClr val="windowText" lastClr="000000"/>
      </a:dk1>
      <a:lt1>
        <a:sysClr val="window" lastClr="FFFFFF"/>
      </a:lt1>
      <a:dk2>
        <a:srgbClr val="2A678B"/>
      </a:dk2>
      <a:lt2>
        <a:srgbClr val="962067"/>
      </a:lt2>
      <a:accent1>
        <a:srgbClr val="F47729"/>
      </a:accent1>
      <a:accent2>
        <a:srgbClr val="56585B"/>
      </a:accent2>
      <a:accent3>
        <a:srgbClr val="69395D"/>
      </a:accent3>
      <a:accent4>
        <a:srgbClr val="FDD1A7"/>
      </a:accent4>
      <a:accent5>
        <a:srgbClr val="95969F"/>
      </a:accent5>
      <a:accent6>
        <a:srgbClr val="DDE9F2"/>
      </a:accent6>
      <a:hlink>
        <a:srgbClr val="FFFFFF"/>
      </a:hlink>
      <a:folHlink>
        <a:srgbClr val="FFFF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2A678B"/>
        </a:dk2>
        <a:lt2>
          <a:srgbClr val="962067"/>
        </a:lt2>
        <a:accent1>
          <a:srgbClr val="F47729"/>
        </a:accent1>
        <a:accent2>
          <a:srgbClr val="56585B"/>
        </a:accent2>
        <a:accent3>
          <a:srgbClr val="FFFFFF"/>
        </a:accent3>
        <a:accent4>
          <a:srgbClr val="000000"/>
        </a:accent4>
        <a:accent5>
          <a:srgbClr val="F8BDAC"/>
        </a:accent5>
        <a:accent6>
          <a:srgbClr val="4D4F52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2A678B"/>
        </a:dk2>
        <a:lt2>
          <a:srgbClr val="962067"/>
        </a:lt2>
        <a:accent1>
          <a:srgbClr val="F47729"/>
        </a:accent1>
        <a:accent2>
          <a:srgbClr val="56585B"/>
        </a:accent2>
        <a:accent3>
          <a:srgbClr val="FFFFFF"/>
        </a:accent3>
        <a:accent4>
          <a:srgbClr val="000000"/>
        </a:accent4>
        <a:accent5>
          <a:srgbClr val="F8BDAC"/>
        </a:accent5>
        <a:accent6>
          <a:srgbClr val="4D4F52"/>
        </a:accent6>
        <a:hlink>
          <a:srgbClr val="F47729"/>
        </a:hlink>
        <a:folHlink>
          <a:srgbClr val="F4772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owerPoint-presentation-3">
  <a:themeElements>
    <a:clrScheme name="COST">
      <a:dk1>
        <a:sysClr val="windowText" lastClr="000000"/>
      </a:dk1>
      <a:lt1>
        <a:sysClr val="window" lastClr="FFFFFF"/>
      </a:lt1>
      <a:dk2>
        <a:srgbClr val="2A678B"/>
      </a:dk2>
      <a:lt2>
        <a:srgbClr val="962067"/>
      </a:lt2>
      <a:accent1>
        <a:srgbClr val="F47729"/>
      </a:accent1>
      <a:accent2>
        <a:srgbClr val="56585B"/>
      </a:accent2>
      <a:accent3>
        <a:srgbClr val="69395D"/>
      </a:accent3>
      <a:accent4>
        <a:srgbClr val="FDD1A7"/>
      </a:accent4>
      <a:accent5>
        <a:srgbClr val="95969F"/>
      </a:accent5>
      <a:accent6>
        <a:srgbClr val="DDE9F2"/>
      </a:accent6>
      <a:hlink>
        <a:srgbClr val="69395D"/>
      </a:hlink>
      <a:folHlink>
        <a:srgbClr val="6939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PowerPoint-presentation-3">
  <a:themeElements>
    <a:clrScheme name="COST">
      <a:dk1>
        <a:sysClr val="windowText" lastClr="000000"/>
      </a:dk1>
      <a:lt1>
        <a:sysClr val="window" lastClr="FFFFFF"/>
      </a:lt1>
      <a:dk2>
        <a:srgbClr val="2A678B"/>
      </a:dk2>
      <a:lt2>
        <a:srgbClr val="962067"/>
      </a:lt2>
      <a:accent1>
        <a:srgbClr val="F47729"/>
      </a:accent1>
      <a:accent2>
        <a:srgbClr val="56585B"/>
      </a:accent2>
      <a:accent3>
        <a:srgbClr val="69395D"/>
      </a:accent3>
      <a:accent4>
        <a:srgbClr val="FDD1A7"/>
      </a:accent4>
      <a:accent5>
        <a:srgbClr val="95969F"/>
      </a:accent5>
      <a:accent6>
        <a:srgbClr val="DDE9F2"/>
      </a:accent6>
      <a:hlink>
        <a:srgbClr val="69395D"/>
      </a:hlink>
      <a:folHlink>
        <a:srgbClr val="6939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PowerPoint-presentation-3">
  <a:themeElements>
    <a:clrScheme name="COST">
      <a:dk1>
        <a:sysClr val="windowText" lastClr="000000"/>
      </a:dk1>
      <a:lt1>
        <a:sysClr val="window" lastClr="FFFFFF"/>
      </a:lt1>
      <a:dk2>
        <a:srgbClr val="2A678B"/>
      </a:dk2>
      <a:lt2>
        <a:srgbClr val="962067"/>
      </a:lt2>
      <a:accent1>
        <a:srgbClr val="F47729"/>
      </a:accent1>
      <a:accent2>
        <a:srgbClr val="56585B"/>
      </a:accent2>
      <a:accent3>
        <a:srgbClr val="69395D"/>
      </a:accent3>
      <a:accent4>
        <a:srgbClr val="FDD1A7"/>
      </a:accent4>
      <a:accent5>
        <a:srgbClr val="95969F"/>
      </a:accent5>
      <a:accent6>
        <a:srgbClr val="DDE9F2"/>
      </a:accent6>
      <a:hlink>
        <a:srgbClr val="69395D"/>
      </a:hlink>
      <a:folHlink>
        <a:srgbClr val="6939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PowerPoint-presentation-3">
  <a:themeElements>
    <a:clrScheme name="COST">
      <a:dk1>
        <a:sysClr val="windowText" lastClr="000000"/>
      </a:dk1>
      <a:lt1>
        <a:sysClr val="window" lastClr="FFFFFF"/>
      </a:lt1>
      <a:dk2>
        <a:srgbClr val="2A678B"/>
      </a:dk2>
      <a:lt2>
        <a:srgbClr val="962067"/>
      </a:lt2>
      <a:accent1>
        <a:srgbClr val="F47729"/>
      </a:accent1>
      <a:accent2>
        <a:srgbClr val="56585B"/>
      </a:accent2>
      <a:accent3>
        <a:srgbClr val="69395D"/>
      </a:accent3>
      <a:accent4>
        <a:srgbClr val="FDD1A7"/>
      </a:accent4>
      <a:accent5>
        <a:srgbClr val="95969F"/>
      </a:accent5>
      <a:accent6>
        <a:srgbClr val="DDE9F2"/>
      </a:accent6>
      <a:hlink>
        <a:srgbClr val="69395D"/>
      </a:hlink>
      <a:folHlink>
        <a:srgbClr val="6939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 Theme 2">
    <a:dk1>
      <a:srgbClr val="000000"/>
    </a:dk1>
    <a:lt1>
      <a:srgbClr val="FFFFFF"/>
    </a:lt1>
    <a:dk2>
      <a:srgbClr val="2A678B"/>
    </a:dk2>
    <a:lt2>
      <a:srgbClr val="962067"/>
    </a:lt2>
    <a:accent1>
      <a:srgbClr val="F47729"/>
    </a:accent1>
    <a:accent2>
      <a:srgbClr val="56585B"/>
    </a:accent2>
    <a:accent3>
      <a:srgbClr val="FFFFFF"/>
    </a:accent3>
    <a:accent4>
      <a:srgbClr val="000000"/>
    </a:accent4>
    <a:accent5>
      <a:srgbClr val="F8BDAC"/>
    </a:accent5>
    <a:accent6>
      <a:srgbClr val="4D4F52"/>
    </a:accent6>
    <a:hlink>
      <a:srgbClr val="F47729"/>
    </a:hlink>
    <a:folHlink>
      <a:srgbClr val="F47729"/>
    </a:folHlink>
  </a:clrScheme>
</a:themeOverride>
</file>

<file path=ppt/theme/themeOverride2.xml><?xml version="1.0" encoding="utf-8"?>
<a:themeOverride xmlns:a="http://schemas.openxmlformats.org/drawingml/2006/main">
  <a:clrScheme name="Office Theme 2">
    <a:dk1>
      <a:srgbClr val="000000"/>
    </a:dk1>
    <a:lt1>
      <a:srgbClr val="FFFFFF"/>
    </a:lt1>
    <a:dk2>
      <a:srgbClr val="2A678B"/>
    </a:dk2>
    <a:lt2>
      <a:srgbClr val="962067"/>
    </a:lt2>
    <a:accent1>
      <a:srgbClr val="F47729"/>
    </a:accent1>
    <a:accent2>
      <a:srgbClr val="56585B"/>
    </a:accent2>
    <a:accent3>
      <a:srgbClr val="FFFFFF"/>
    </a:accent3>
    <a:accent4>
      <a:srgbClr val="000000"/>
    </a:accent4>
    <a:accent5>
      <a:srgbClr val="F8BDAC"/>
    </a:accent5>
    <a:accent6>
      <a:srgbClr val="4D4F52"/>
    </a:accent6>
    <a:hlink>
      <a:srgbClr val="F47729"/>
    </a:hlink>
    <a:folHlink>
      <a:srgbClr val="F47729"/>
    </a:folHlink>
  </a:clrScheme>
</a:themeOverride>
</file>

<file path=ppt/theme/themeOverride3.xml><?xml version="1.0" encoding="utf-8"?>
<a:themeOverride xmlns:a="http://schemas.openxmlformats.org/drawingml/2006/main">
  <a:clrScheme name="Office Theme 2">
    <a:dk1>
      <a:srgbClr val="000000"/>
    </a:dk1>
    <a:lt1>
      <a:srgbClr val="FFFFFF"/>
    </a:lt1>
    <a:dk2>
      <a:srgbClr val="2A678B"/>
    </a:dk2>
    <a:lt2>
      <a:srgbClr val="962067"/>
    </a:lt2>
    <a:accent1>
      <a:srgbClr val="F47729"/>
    </a:accent1>
    <a:accent2>
      <a:srgbClr val="56585B"/>
    </a:accent2>
    <a:accent3>
      <a:srgbClr val="FFFFFF"/>
    </a:accent3>
    <a:accent4>
      <a:srgbClr val="000000"/>
    </a:accent4>
    <a:accent5>
      <a:srgbClr val="F8BDAC"/>
    </a:accent5>
    <a:accent6>
      <a:srgbClr val="4D4F52"/>
    </a:accent6>
    <a:hlink>
      <a:srgbClr val="F47729"/>
    </a:hlink>
    <a:folHlink>
      <a:srgbClr val="F47729"/>
    </a:folHlink>
  </a:clrScheme>
</a:themeOverride>
</file>

<file path=ppt/theme/themeOverride4.xml><?xml version="1.0" encoding="utf-8"?>
<a:themeOverride xmlns:a="http://schemas.openxmlformats.org/drawingml/2006/main">
  <a:clrScheme name="Office Theme 2">
    <a:dk1>
      <a:srgbClr val="000000"/>
    </a:dk1>
    <a:lt1>
      <a:srgbClr val="FFFFFF"/>
    </a:lt1>
    <a:dk2>
      <a:srgbClr val="2A678B"/>
    </a:dk2>
    <a:lt2>
      <a:srgbClr val="962067"/>
    </a:lt2>
    <a:accent1>
      <a:srgbClr val="F47729"/>
    </a:accent1>
    <a:accent2>
      <a:srgbClr val="56585B"/>
    </a:accent2>
    <a:accent3>
      <a:srgbClr val="FFFFFF"/>
    </a:accent3>
    <a:accent4>
      <a:srgbClr val="000000"/>
    </a:accent4>
    <a:accent5>
      <a:srgbClr val="F8BDAC"/>
    </a:accent5>
    <a:accent6>
      <a:srgbClr val="4D4F52"/>
    </a:accent6>
    <a:hlink>
      <a:srgbClr val="F47729"/>
    </a:hlink>
    <a:folHlink>
      <a:srgbClr val="F47729"/>
    </a:folHlink>
  </a:clrScheme>
</a:themeOverride>
</file>

<file path=ppt/theme/themeOverride5.xml><?xml version="1.0" encoding="utf-8"?>
<a:themeOverride xmlns:a="http://schemas.openxmlformats.org/drawingml/2006/main">
  <a:clrScheme name="Office Theme 2">
    <a:dk1>
      <a:srgbClr val="000000"/>
    </a:dk1>
    <a:lt1>
      <a:srgbClr val="FFFFFF"/>
    </a:lt1>
    <a:dk2>
      <a:srgbClr val="2A678B"/>
    </a:dk2>
    <a:lt2>
      <a:srgbClr val="962067"/>
    </a:lt2>
    <a:accent1>
      <a:srgbClr val="F47729"/>
    </a:accent1>
    <a:accent2>
      <a:srgbClr val="56585B"/>
    </a:accent2>
    <a:accent3>
      <a:srgbClr val="FFFFFF"/>
    </a:accent3>
    <a:accent4>
      <a:srgbClr val="000000"/>
    </a:accent4>
    <a:accent5>
      <a:srgbClr val="F8BDAC"/>
    </a:accent5>
    <a:accent6>
      <a:srgbClr val="4D4F52"/>
    </a:accent6>
    <a:hlink>
      <a:srgbClr val="F47729"/>
    </a:hlink>
    <a:folHlink>
      <a:srgbClr val="F47729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p:Policy xmlns:p="office.server.policy" id="" local="true">
  <p:Name>General</p:Name>
  <p:Description/>
  <p:Statement/>
  <p:PolicyItems>
    <p:PolicyItem featureId="Microsoft.Office.RecordsManagement.PolicyFeatures.PolicyAudit" staticId="0x01010035D388ED9E6CB948B63D365BE3776A4F00E384556A8ADEA64EB7085DD8D564EC4D|94521222" UniqueId="9597992e-f6a2-4c72-818e-5495bcb522dc">
      <p:Name>Auditing</p:Name>
      <p:Description>Audits user actions on documents and list items to the Audit Log.</p:Description>
      <p:CustomData>
        <Audit>
          <Update/>
          <View/>
          <MoveCopy/>
          <DeleteRestore/>
        </Audit>
      </p:CustomData>
    </p:PolicyItem>
  </p:PolicyItems>
</p:Policy>
</file>

<file path=customXml/item2.xml><?xml version="1.0" encoding="utf-8"?>
<?mso-contentType ?>
<SharedContentType xmlns="Microsoft.SharePoint.Taxonomy.ContentTypeSync" SourceId="0a2230d6-0d0c-4546-8094-a726af8412ad" ContentTypeId="0x01010035D388ED9E6CB948B63D365BE3776A4F" PreviousValue="false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8ee8b33-332d-4d78-a1fb-213112cbf5c9"/>
    <nae73cb6769f4a7f9271b45194c652bb xmlns="18ee8b33-332d-4d78-a1fb-213112cbf5c9">
      <Terms xmlns="http://schemas.microsoft.com/office/infopath/2007/PartnerControls"/>
    </nae73cb6769f4a7f9271b45194c652bb>
    <i00b8442aa7a4cf9a71eeeca23012327 xmlns="18ee8b33-332d-4d78-a1fb-213112cbf5c9">
      <Terms xmlns="http://schemas.microsoft.com/office/infopath/2007/PartnerControls"/>
    </i00b8442aa7a4cf9a71eeeca23012327>
    <Document_x0020_Status xmlns="18ee8b33-332d-4d78-a1fb-213112cbf5c9" xsi:nil="true"/>
    <Confidential1 xmlns="18ee8b33-332d-4d78-a1fb-213112cbf5c9">false</Confidential1>
    <fca2ec1b797f4b5f8f8c86f331133d6a xmlns="18ee8b33-332d-4d78-a1fb-213112cbf5c9">
      <Terms xmlns="http://schemas.microsoft.com/office/infopath/2007/PartnerControls"/>
    </fca2ec1b797f4b5f8f8c86f331133d6a>
    <Obsolete xmlns="18ee8b33-332d-4d78-a1fb-213112cbf5c9">false</Obsolete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General" ma:contentTypeID="0x01010035D388ED9E6CB948B63D365BE3776A4F00E384556A8ADEA64EB7085DD8D564EC4D" ma:contentTypeVersion="19" ma:contentTypeDescription="" ma:contentTypeScope="" ma:versionID="6f0c2284c648d2418797362ad85f774f">
  <xsd:schema xmlns:xsd="http://www.w3.org/2001/XMLSchema" xmlns:xs="http://www.w3.org/2001/XMLSchema" xmlns:p="http://schemas.microsoft.com/office/2006/metadata/properties" xmlns:ns1="http://schemas.microsoft.com/sharepoint/v3" xmlns:ns2="18ee8b33-332d-4d78-a1fb-213112cbf5c9" targetNamespace="http://schemas.microsoft.com/office/2006/metadata/properties" ma:root="true" ma:fieldsID="e2f70e77f898d75b93199983d1ad9958" ns1:_="" ns2:_="">
    <xsd:import namespace="http://schemas.microsoft.com/sharepoint/v3"/>
    <xsd:import namespace="18ee8b33-332d-4d78-a1fb-213112cbf5c9"/>
    <xsd:element name="properties">
      <xsd:complexType>
        <xsd:sequence>
          <xsd:element name="documentManagement">
            <xsd:complexType>
              <xsd:all>
                <xsd:element ref="ns2:Document_x0020_Status" minOccurs="0"/>
                <xsd:element ref="ns2:Confidential1" minOccurs="0"/>
                <xsd:element ref="ns2:i00b8442aa7a4cf9a71eeeca23012327" minOccurs="0"/>
                <xsd:element ref="ns2:TaxCatchAll" minOccurs="0"/>
                <xsd:element ref="ns2:TaxCatchAllLabel" minOccurs="0"/>
                <xsd:element ref="ns2:nae73cb6769f4a7f9271b45194c652bb" minOccurs="0"/>
                <xsd:element ref="ns2:fca2ec1b797f4b5f8f8c86f331133d6a" minOccurs="0"/>
                <xsd:element ref="ns1:_dlc_Exempt" minOccurs="0"/>
                <xsd:element ref="ns2:Obsole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19" nillable="true" ma:displayName="Exempt from Policy" ma:hidden="true" ma:internalName="_dlc_Exempt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ee8b33-332d-4d78-a1fb-213112cbf5c9" elementFormDefault="qualified">
    <xsd:import namespace="http://schemas.microsoft.com/office/2006/documentManagement/types"/>
    <xsd:import namespace="http://schemas.microsoft.com/office/infopath/2007/PartnerControls"/>
    <xsd:element name="Document_x0020_Status" ma:index="2" nillable="true" ma:displayName="Document Status" ma:format="Dropdown" ma:hidden="true" ma:internalName="Document_x0020_Status" ma:readOnly="false">
      <xsd:simpleType>
        <xsd:restriction base="dms:Choice">
          <xsd:enumeration value="draft"/>
          <xsd:enumeration value="final"/>
          <xsd:enumeration value="archived"/>
          <xsd:enumeration value="obsolete"/>
        </xsd:restriction>
      </xsd:simpleType>
    </xsd:element>
    <xsd:element name="Confidential1" ma:index="3" nillable="true" ma:displayName="Confidential" ma:default="0" ma:internalName="Confidential1">
      <xsd:simpleType>
        <xsd:restriction base="dms:Boolean"/>
      </xsd:simpleType>
    </xsd:element>
    <xsd:element name="i00b8442aa7a4cf9a71eeeca23012327" ma:index="10" nillable="true" ma:taxonomy="true" ma:internalName="i00b8442aa7a4cf9a71eeeca23012327" ma:taxonomyFieldName="Process" ma:displayName="Process" ma:default="" ma:fieldId="{200b8442-aa7a-4cf9-a71e-eeca23012327}" ma:sspId="4a7baec1-b397-4109-93fa-ea88b862dbf3" ma:termSetId="66a439be-75ba-468c-a36c-dd8954a0c2a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description="" ma:hidden="true" ma:list="{8b0cf1fa-41b1-4975-9035-da7d280547d7}" ma:internalName="TaxCatchAll" ma:showField="CatchAllData" ma:web="c949d81c-984e-4938-8e03-357c35bff6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description="" ma:hidden="true" ma:list="{8b0cf1fa-41b1-4975-9035-da7d280547d7}" ma:internalName="TaxCatchAllLabel" ma:readOnly="true" ma:showField="CatchAllDataLabel" ma:web="c949d81c-984e-4938-8e03-357c35bff6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nae73cb6769f4a7f9271b45194c652bb" ma:index="14" nillable="true" ma:taxonomy="true" ma:internalName="nae73cb6769f4a7f9271b45194c652bb" ma:taxonomyFieldName="Stakeholders" ma:displayName="Stakeholders" ma:default="" ma:fieldId="{7ae73cb6-769f-4a7f-9271-b45194c652bb}" ma:sspId="4a7baec1-b397-4109-93fa-ea88b862dbf3" ma:termSetId="f871fab3-8e32-440a-a506-5fc1f2fc552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ca2ec1b797f4b5f8f8c86f331133d6a" ma:index="16" nillable="true" ma:taxonomy="true" ma:internalName="fca2ec1b797f4b5f8f8c86f331133d6a" ma:taxonomyFieldName="Doument_x0020_Type" ma:displayName="Type of Document" ma:readOnly="false" ma:default="" ma:fieldId="{fca2ec1b-797f-4b5f-8f8c-86f331133d6a}" ma:sspId="4a7baec1-b397-4109-93fa-ea88b862dbf3" ma:termSetId="9f8f421d-ea42-4e6f-856d-3cf058b71e9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bsolete" ma:index="20" nillable="true" ma:displayName="Obsolete" ma:default="0" ma:internalName="Obsolet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axOccurs="1" ma:index="1" ma:displayName="Title"/>
        <xsd:element ref="dc:subject" minOccurs="0" maxOccurs="1"/>
        <xsd:element ref="dc:description" minOccurs="0" maxOccurs="1" ma:index="4" ma:displayName="Comments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4ED208-E0AB-47A3-8A3A-9D4BEFB513FD}">
  <ds:schemaRefs>
    <ds:schemaRef ds:uri="office.server.policy"/>
  </ds:schemaRefs>
</ds:datastoreItem>
</file>

<file path=customXml/itemProps2.xml><?xml version="1.0" encoding="utf-8"?>
<ds:datastoreItem xmlns:ds="http://schemas.openxmlformats.org/officeDocument/2006/customXml" ds:itemID="{6A6C3E2A-76D7-42E4-A8E0-CED66ECC20A4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9B213EB1-0F55-486B-8346-6BB1571DE81E}">
  <ds:schemaRefs>
    <ds:schemaRef ds:uri="http://purl.org/dc/terms/"/>
    <ds:schemaRef ds:uri="http://schemas.microsoft.com/sharepoint/v3"/>
    <ds:schemaRef ds:uri="http://www.w3.org/XML/1998/namespace"/>
    <ds:schemaRef ds:uri="http://purl.org/dc/elements/1.1/"/>
    <ds:schemaRef ds:uri="18ee8b33-332d-4d78-a1fb-213112cbf5c9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A8524AD8-94AB-43B1-8F8C-740D047A1F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8ee8b33-332d-4d78-a1fb-213112cbf5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8D713726-4315-423C-9B66-5EB8A618643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1571</Words>
  <Application>Microsoft Office PowerPoint</Application>
  <PresentationFormat>On-screen Show (4:3)</PresentationFormat>
  <Paragraphs>281</Paragraphs>
  <Slides>22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Office Theme</vt:lpstr>
      <vt:lpstr>PowerPoint-presentation-3</vt:lpstr>
      <vt:lpstr>1_PowerPoint-presentation-3</vt:lpstr>
      <vt:lpstr>2_PowerPoint-presentation-3</vt:lpstr>
      <vt:lpstr>3_PowerPoint-presentation-3</vt:lpstr>
      <vt:lpstr>Equation</vt:lpstr>
      <vt:lpstr>Equation.DSMT4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20150113_COST_Info_Day_Madrid_Maria Moragues Canovas</dc:title>
  <dc:creator/>
  <dc:description/>
  <cp:lastModifiedBy/>
  <cp:revision>5</cp:revision>
  <dcterms:created xsi:type="dcterms:W3CDTF">1900-12-31T23:00:00Z</dcterms:created>
  <dcterms:modified xsi:type="dcterms:W3CDTF">2016-04-18T09:36:43Z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0x01010035D388ED9E6CB948B63D365BE3776A4F00E384556A8ADEA64EB7085DD8D564EC4D</vt:lpwstr>
  </property>
  <property fmtid="{D5CDD505-2E9C-101B-9397-08002B2CF9AE}" pid="3" name="Product_x002F_Service">
    <vt:lpwstr/>
  </property>
  <property fmtid="{D5CDD505-2E9C-101B-9397-08002B2CF9AE}" pid="4" name="j183d2c7879f46cdad1b7768093a4c45">
    <vt:lpwstr/>
  </property>
  <property fmtid="{D5CDD505-2E9C-101B-9397-08002B2CF9AE}" pid="5" name="Meeting_x002F_Event_x0020_Type">
    <vt:lpwstr/>
  </property>
  <property fmtid="{D5CDD505-2E9C-101B-9397-08002B2CF9AE}" pid="6" name="h683663ddb1648d98d5d829c69644b8b">
    <vt:lpwstr/>
  </property>
  <property fmtid="{D5CDD505-2E9C-101B-9397-08002B2CF9AE}" pid="7" name="m6dd6d7cf7dd434e9aac1e6dc36a87ef">
    <vt:lpwstr/>
  </property>
  <property fmtid="{D5CDD505-2E9C-101B-9397-08002B2CF9AE}" pid="8" name="Stakeholders">
    <vt:lpwstr/>
  </property>
  <property fmtid="{D5CDD505-2E9C-101B-9397-08002B2CF9AE}" pid="9" name="k9326ab33cb644c9beade3642bf61ccd">
    <vt:lpwstr/>
  </property>
  <property fmtid="{D5CDD505-2E9C-101B-9397-08002B2CF9AE}" pid="10" name="Domain">
    <vt:lpwstr/>
  </property>
  <property fmtid="{D5CDD505-2E9C-101B-9397-08002B2CF9AE}" pid="11" name="Budget_x0020_Line">
    <vt:lpwstr/>
  </property>
  <property fmtid="{D5CDD505-2E9C-101B-9397-08002B2CF9AE}" pid="12" name="kcdfa49aeaa74483b65ac40edc00c77e">
    <vt:lpwstr/>
  </property>
  <property fmtid="{D5CDD505-2E9C-101B-9397-08002B2CF9AE}" pid="13" name="Process">
    <vt:lpwstr/>
  </property>
  <property fmtid="{D5CDD505-2E9C-101B-9397-08002B2CF9AE}" pid="14" name="Unit">
    <vt:lpwstr/>
  </property>
  <property fmtid="{D5CDD505-2E9C-101B-9397-08002B2CF9AE}" pid="15" name="Geographic_x0020_Location">
    <vt:lpwstr/>
  </property>
  <property fmtid="{D5CDD505-2E9C-101B-9397-08002B2CF9AE}" pid="16" name="Doument_x0020_Type">
    <vt:lpwstr/>
  </property>
  <property fmtid="{D5CDD505-2E9C-101B-9397-08002B2CF9AE}" pid="17" name="kc6b404dcf93409787fa981ff0023991">
    <vt:lpwstr/>
  </property>
  <property fmtid="{D5CDD505-2E9C-101B-9397-08002B2CF9AE}" pid="18" name="Geographic Location">
    <vt:lpwstr/>
  </property>
  <property fmtid="{D5CDD505-2E9C-101B-9397-08002B2CF9AE}" pid="19" name="Doument Type">
    <vt:lpwstr/>
  </property>
  <property fmtid="{D5CDD505-2E9C-101B-9397-08002B2CF9AE}" pid="20" name="Product/Service">
    <vt:lpwstr/>
  </property>
  <property fmtid="{D5CDD505-2E9C-101B-9397-08002B2CF9AE}" pid="21" name="Meeting/Event Type">
    <vt:lpwstr/>
  </property>
  <property fmtid="{D5CDD505-2E9C-101B-9397-08002B2CF9AE}" pid="22" name="Budget Line">
    <vt:lpwstr/>
  </property>
</Properties>
</file>